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113"/>
  </p:notesMasterIdLst>
  <p:handoutMasterIdLst>
    <p:handoutMasterId r:id="rId114"/>
  </p:handoutMasterIdLst>
  <p:sldIdLst>
    <p:sldId id="332" r:id="rId5"/>
    <p:sldId id="585" r:id="rId6"/>
    <p:sldId id="283" r:id="rId7"/>
    <p:sldId id="284" r:id="rId8"/>
    <p:sldId id="705" r:id="rId9"/>
    <p:sldId id="287" r:id="rId10"/>
    <p:sldId id="286" r:id="rId11"/>
    <p:sldId id="389" r:id="rId12"/>
    <p:sldId id="388" r:id="rId13"/>
    <p:sldId id="387" r:id="rId14"/>
    <p:sldId id="386" r:id="rId15"/>
    <p:sldId id="290" r:id="rId16"/>
    <p:sldId id="404" r:id="rId17"/>
    <p:sldId id="405" r:id="rId18"/>
    <p:sldId id="393" r:id="rId19"/>
    <p:sldId id="394" r:id="rId20"/>
    <p:sldId id="408" r:id="rId21"/>
    <p:sldId id="390" r:id="rId22"/>
    <p:sldId id="260" r:id="rId23"/>
    <p:sldId id="321" r:id="rId24"/>
    <p:sldId id="261" r:id="rId25"/>
    <p:sldId id="262" r:id="rId26"/>
    <p:sldId id="264" r:id="rId27"/>
    <p:sldId id="265" r:id="rId28"/>
    <p:sldId id="320" r:id="rId29"/>
    <p:sldId id="268" r:id="rId30"/>
    <p:sldId id="703" r:id="rId31"/>
    <p:sldId id="707" r:id="rId32"/>
    <p:sldId id="322" r:id="rId33"/>
    <p:sldId id="323" r:id="rId34"/>
    <p:sldId id="324" r:id="rId35"/>
    <p:sldId id="325" r:id="rId36"/>
    <p:sldId id="326" r:id="rId37"/>
    <p:sldId id="327" r:id="rId38"/>
    <p:sldId id="329" r:id="rId39"/>
    <p:sldId id="328" r:id="rId40"/>
    <p:sldId id="330" r:id="rId41"/>
    <p:sldId id="331" r:id="rId42"/>
    <p:sldId id="704" r:id="rId43"/>
    <p:sldId id="345" r:id="rId44"/>
    <p:sldId id="701" r:id="rId45"/>
    <p:sldId id="272" r:id="rId46"/>
    <p:sldId id="273" r:id="rId47"/>
    <p:sldId id="274" r:id="rId48"/>
    <p:sldId id="716" r:id="rId49"/>
    <p:sldId id="275" r:id="rId50"/>
    <p:sldId id="276" r:id="rId51"/>
    <p:sldId id="277" r:id="rId52"/>
    <p:sldId id="395" r:id="rId53"/>
    <p:sldId id="278" r:id="rId54"/>
    <p:sldId id="385" r:id="rId55"/>
    <p:sldId id="709" r:id="rId56"/>
    <p:sldId id="711" r:id="rId57"/>
    <p:sldId id="714" r:id="rId58"/>
    <p:sldId id="712" r:id="rId59"/>
    <p:sldId id="715" r:id="rId60"/>
    <p:sldId id="713" r:id="rId61"/>
    <p:sldId id="706" r:id="rId62"/>
    <p:sldId id="708" r:id="rId63"/>
    <p:sldId id="396" r:id="rId64"/>
    <p:sldId id="349" r:id="rId65"/>
    <p:sldId id="697" r:id="rId66"/>
    <p:sldId id="399" r:id="rId67"/>
    <p:sldId id="717" r:id="rId68"/>
    <p:sldId id="318" r:id="rId69"/>
    <p:sldId id="346" r:id="rId70"/>
    <p:sldId id="403" r:id="rId71"/>
    <p:sldId id="347" r:id="rId72"/>
    <p:sldId id="348" r:id="rId73"/>
    <p:sldId id="698" r:id="rId74"/>
    <p:sldId id="350" r:id="rId75"/>
    <p:sldId id="351" r:id="rId76"/>
    <p:sldId id="352" r:id="rId77"/>
    <p:sldId id="353" r:id="rId78"/>
    <p:sldId id="354" r:id="rId79"/>
    <p:sldId id="355" r:id="rId80"/>
    <p:sldId id="370" r:id="rId81"/>
    <p:sldId id="314" r:id="rId82"/>
    <p:sldId id="402" r:id="rId83"/>
    <p:sldId id="333" r:id="rId84"/>
    <p:sldId id="334" r:id="rId85"/>
    <p:sldId id="335" r:id="rId86"/>
    <p:sldId id="336" r:id="rId87"/>
    <p:sldId id="337" r:id="rId88"/>
    <p:sldId id="338" r:id="rId89"/>
    <p:sldId id="339" r:id="rId90"/>
    <p:sldId id="340" r:id="rId91"/>
    <p:sldId id="341" r:id="rId92"/>
    <p:sldId id="342" r:id="rId93"/>
    <p:sldId id="343" r:id="rId94"/>
    <p:sldId id="315" r:id="rId95"/>
    <p:sldId id="344" r:id="rId96"/>
    <p:sldId id="316" r:id="rId97"/>
    <p:sldId id="371" r:id="rId98"/>
    <p:sldId id="372"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700" r:id="rId112"/>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BA38D8-6FAB-44B9-8276-985AF49B3A4A}">
          <p14:sldIdLst>
            <p14:sldId id="332"/>
          </p14:sldIdLst>
        </p14:section>
        <p14:section name="Sujets couverts" id="{00E0952F-4757-468C-89D6-775957B267FB}">
          <p14:sldIdLst>
            <p14:sldId id="585"/>
          </p14:sldIdLst>
        </p14:section>
        <p14:section name="Définition d'un réseau bayésien dynamique" id="{B796B464-29D6-4D4B-9072-3EBB1721AD0C}">
          <p14:sldIdLst>
            <p14:sldId id="283"/>
            <p14:sldId id="284"/>
            <p14:sldId id="705"/>
            <p14:sldId id="287"/>
            <p14:sldId id="286"/>
          </p14:sldIdLst>
        </p14:section>
        <p14:section name="Applications" id="{852022E1-CA63-401D-BCB5-65E45456029C}">
          <p14:sldIdLst>
            <p14:sldId id="389"/>
            <p14:sldId id="388"/>
            <p14:sldId id="387"/>
            <p14:sldId id="386"/>
          </p14:sldIdLst>
        </p14:section>
        <p14:section name="Types d'inférence" id="{3B8864E1-81A2-404D-BE16-C7B483B632E9}">
          <p14:sldIdLst>
            <p14:sldId id="290"/>
            <p14:sldId id="404"/>
            <p14:sldId id="405"/>
            <p14:sldId id="393"/>
            <p14:sldId id="394"/>
            <p14:sldId id="408"/>
            <p14:sldId id="390"/>
          </p14:sldIdLst>
        </p14:section>
        <p14:section name="Chaîne de Markov" id="{F5EE44EC-1C9C-442E-B2ED-20C02F2B7064}">
          <p14:sldIdLst>
            <p14:sldId id="260"/>
            <p14:sldId id="321"/>
            <p14:sldId id="261"/>
            <p14:sldId id="262"/>
          </p14:sldIdLst>
        </p14:section>
        <p14:section name="Modèle de Markov caché" id="{09EDC1B3-D3EF-4A8D-A3D8-1917CB41642D}">
          <p14:sldIdLst>
            <p14:sldId id="264"/>
            <p14:sldId id="265"/>
            <p14:sldId id="320"/>
            <p14:sldId id="268"/>
          </p14:sldIdLst>
        </p14:section>
        <p14:section name="Filtrage avec un HMM" id="{6365C8DD-8511-4BDE-A808-C27CCDD3D847}">
          <p14:sldIdLst>
            <p14:sldId id="703"/>
            <p14:sldId id="707"/>
            <p14:sldId id="322"/>
            <p14:sldId id="323"/>
            <p14:sldId id="324"/>
            <p14:sldId id="325"/>
            <p14:sldId id="326"/>
            <p14:sldId id="327"/>
            <p14:sldId id="329"/>
            <p14:sldId id="328"/>
            <p14:sldId id="330"/>
            <p14:sldId id="331"/>
            <p14:sldId id="704"/>
            <p14:sldId id="345"/>
          </p14:sldIdLst>
        </p14:section>
        <p14:section name="Probabilité d'une séquence visible" id="{131EEFA1-8488-4C1A-806E-DA8738880296}">
          <p14:sldIdLst>
            <p14:sldId id="701"/>
          </p14:sldIdLst>
        </p14:section>
        <p14:section name="Application du HMM à la reconnaissance vocale" id="{BF461789-C5F6-46C0-9779-A6B4D5D59140}">
          <p14:sldIdLst>
            <p14:sldId id="272"/>
            <p14:sldId id="273"/>
            <p14:sldId id="274"/>
            <p14:sldId id="716"/>
            <p14:sldId id="275"/>
            <p14:sldId id="276"/>
            <p14:sldId id="277"/>
            <p14:sldId id="395"/>
            <p14:sldId id="278"/>
          </p14:sldIdLst>
        </p14:section>
        <p14:section name="Filtre de particules" id="{2538E5E1-7454-4CC1-8DB7-F0D52AB0821E}">
          <p14:sldIdLst>
            <p14:sldId id="385"/>
            <p14:sldId id="709"/>
            <p14:sldId id="711"/>
            <p14:sldId id="714"/>
            <p14:sldId id="712"/>
            <p14:sldId id="715"/>
            <p14:sldId id="713"/>
            <p14:sldId id="706"/>
          </p14:sldIdLst>
        </p14:section>
        <p14:section name="Filtre de Kalman" id="{8DC3FD3A-99D7-49A5-9132-7379C768F820}">
          <p14:sldIdLst>
            <p14:sldId id="708"/>
          </p14:sldIdLst>
        </p14:section>
        <p14:section name="Conclusion" id="{6ED69E52-60FA-4279-91CE-876802DE4D04}">
          <p14:sldIdLst>
            <p14:sldId id="396"/>
            <p14:sldId id="349"/>
            <p14:sldId id="697"/>
            <p14:sldId id="399"/>
            <p14:sldId id="717"/>
          </p14:sldIdLst>
        </p14:section>
        <p14:section name="Extra - Prédiction avec un HMM" id="{46AF379D-A1D5-409E-9540-8B6877C0E3D9}">
          <p14:sldIdLst>
            <p14:sldId id="318"/>
            <p14:sldId id="346"/>
            <p14:sldId id="403"/>
            <p14:sldId id="347"/>
            <p14:sldId id="348"/>
            <p14:sldId id="698"/>
            <p14:sldId id="350"/>
            <p14:sldId id="351"/>
            <p14:sldId id="352"/>
            <p14:sldId id="353"/>
            <p14:sldId id="354"/>
            <p14:sldId id="355"/>
            <p14:sldId id="370"/>
          </p14:sldIdLst>
        </p14:section>
        <p14:section name="Extra - Lissage dans un HMM" id="{4B921962-7541-4584-8D29-D605A35AA81B}">
          <p14:sldIdLst>
            <p14:sldId id="314"/>
            <p14:sldId id="402"/>
            <p14:sldId id="333"/>
            <p14:sldId id="334"/>
            <p14:sldId id="335"/>
            <p14:sldId id="336"/>
            <p14:sldId id="337"/>
            <p14:sldId id="338"/>
            <p14:sldId id="339"/>
            <p14:sldId id="340"/>
            <p14:sldId id="341"/>
            <p14:sldId id="342"/>
            <p14:sldId id="343"/>
          </p14:sldIdLst>
        </p14:section>
        <p14:section name="Lissage avec un HMM" id="{5F766708-A5C1-4F1B-BE7A-34CD24B699A0}">
          <p14:sldIdLst>
            <p14:sldId id="315"/>
            <p14:sldId id="344"/>
          </p14:sldIdLst>
        </p14:section>
        <p14:section name="Extra - Explication la plus plausible avec un HMM" id="{570E22EC-F270-4BDB-B33B-6BEA67C17A67}">
          <p14:sldIdLst>
            <p14:sldId id="316"/>
            <p14:sldId id="371"/>
            <p14:sldId id="372"/>
            <p14:sldId id="373"/>
            <p14:sldId id="374"/>
            <p14:sldId id="375"/>
            <p14:sldId id="376"/>
            <p14:sldId id="377"/>
            <p14:sldId id="378"/>
            <p14:sldId id="379"/>
            <p14:sldId id="380"/>
            <p14:sldId id="381"/>
            <p14:sldId id="382"/>
            <p14:sldId id="383"/>
            <p14:sldId id="384"/>
          </p14:sldIdLst>
        </p14:section>
        <p14:section name="Extra - Simuler un HMM" id="{F2A1046E-5AD8-4BF4-A399-37B94EB92A93}">
          <p14:sldIdLst>
            <p14:sldId id="7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41"/>
    <a:srgbClr val="4CBE5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8FD71B-3789-4655-88D2-EC6B1E5CF00E}" v="3" dt="2024-02-08T01:27:20.444"/>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85" autoAdjust="0"/>
    <p:restoredTop sz="94959" autoAdjust="0"/>
  </p:normalViewPr>
  <p:slideViewPr>
    <p:cSldViewPr snapToGrid="0">
      <p:cViewPr varScale="1">
        <p:scale>
          <a:sx n="159" d="100"/>
          <a:sy n="159" d="100"/>
        </p:scale>
        <p:origin x="1728" y="11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handoutMaster" Target="handoutMasters/handoutMaster1.xml"/><Relationship Id="rId119"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docChgLst>
    <pc:chgData name="Froduald Kabanza" userId="edf393d0-642b-4b9e-8c75-f62133241689" providerId="ADAL" clId="{F17B1EDF-93CA-4D61-9FA4-3116CF6B8561}"/>
    <pc:docChg chg="undo redo custSel addSld delSld modSld sldOrd addSection delSection modSection">
      <pc:chgData name="Froduald Kabanza" userId="edf393d0-642b-4b9e-8c75-f62133241689" providerId="ADAL" clId="{F17B1EDF-93CA-4D61-9FA4-3116CF6B8561}" dt="2022-02-02T19:34:41.408" v="16102"/>
      <pc:docMkLst>
        <pc:docMk/>
      </pc:docMkLst>
      <pc:sldChg chg="add">
        <pc:chgData name="Froduald Kabanza" userId="edf393d0-642b-4b9e-8c75-f62133241689" providerId="ADAL" clId="{F17B1EDF-93CA-4D61-9FA4-3116CF6B8561}" dt="2022-01-30T23:21:02.846" v="538"/>
        <pc:sldMkLst>
          <pc:docMk/>
          <pc:sldMk cId="0" sldId="260"/>
        </pc:sldMkLst>
      </pc:sldChg>
      <pc:sldChg chg="add ord">
        <pc:chgData name="Froduald Kabanza" userId="edf393d0-642b-4b9e-8c75-f62133241689" providerId="ADAL" clId="{F17B1EDF-93CA-4D61-9FA4-3116CF6B8561}" dt="2022-01-31T23:29:09.187" v="6286"/>
        <pc:sldMkLst>
          <pc:docMk/>
          <pc:sldMk cId="0" sldId="261"/>
        </pc:sldMkLst>
      </pc:sldChg>
      <pc:sldChg chg="addSp delSp modSp add mod">
        <pc:chgData name="Froduald Kabanza" userId="edf393d0-642b-4b9e-8c75-f62133241689" providerId="ADAL" clId="{F17B1EDF-93CA-4D61-9FA4-3116CF6B8561}" dt="2022-02-01T00:21:04.097" v="7309" actId="20577"/>
        <pc:sldMkLst>
          <pc:docMk/>
          <pc:sldMk cId="0" sldId="262"/>
        </pc:sldMkLst>
        <pc:spChg chg="add del mod">
          <ac:chgData name="Froduald Kabanza" userId="edf393d0-642b-4b9e-8c75-f62133241689" providerId="ADAL" clId="{F17B1EDF-93CA-4D61-9FA4-3116CF6B8561}" dt="2022-01-31T23:28:17.608" v="6279" actId="478"/>
          <ac:spMkLst>
            <pc:docMk/>
            <pc:sldMk cId="0" sldId="262"/>
            <ac:spMk id="2" creationId="{0EFD2B48-468B-4A5E-BF62-8BC8158E5A29}"/>
          </ac:spMkLst>
        </pc:spChg>
        <pc:spChg chg="mod">
          <ac:chgData name="Froduald Kabanza" userId="edf393d0-642b-4b9e-8c75-f62133241689" providerId="ADAL" clId="{F17B1EDF-93CA-4D61-9FA4-3116CF6B8561}" dt="2022-02-01T00:20:43.318" v="7304" actId="1076"/>
          <ac:spMkLst>
            <pc:docMk/>
            <pc:sldMk cId="0" sldId="262"/>
            <ac:spMk id="18" creationId="{A7FE67E9-D890-41FA-A7CD-CBEC0776E0C9}"/>
          </ac:spMkLst>
        </pc:spChg>
        <pc:spChg chg="mod">
          <ac:chgData name="Froduald Kabanza" userId="edf393d0-642b-4b9e-8c75-f62133241689" providerId="ADAL" clId="{F17B1EDF-93CA-4D61-9FA4-3116CF6B8561}" dt="2022-02-01T00:20:43.318" v="7304" actId="1076"/>
          <ac:spMkLst>
            <pc:docMk/>
            <pc:sldMk cId="0" sldId="262"/>
            <ac:spMk id="19" creationId="{49E869C4-D096-4B60-AA24-77B74FBA0BD4}"/>
          </ac:spMkLst>
        </pc:spChg>
        <pc:spChg chg="mod">
          <ac:chgData name="Froduald Kabanza" userId="edf393d0-642b-4b9e-8c75-f62133241689" providerId="ADAL" clId="{F17B1EDF-93CA-4D61-9FA4-3116CF6B8561}" dt="2022-02-01T00:20:43.318" v="7304" actId="1076"/>
          <ac:spMkLst>
            <pc:docMk/>
            <pc:sldMk cId="0" sldId="262"/>
            <ac:spMk id="22" creationId="{9CC0F536-0240-46C0-93D6-42F8615D7A49}"/>
          </ac:spMkLst>
        </pc:spChg>
        <pc:spChg chg="mod">
          <ac:chgData name="Froduald Kabanza" userId="edf393d0-642b-4b9e-8c75-f62133241689" providerId="ADAL" clId="{F17B1EDF-93CA-4D61-9FA4-3116CF6B8561}" dt="2022-02-01T00:20:43.318" v="7304" actId="1076"/>
          <ac:spMkLst>
            <pc:docMk/>
            <pc:sldMk cId="0" sldId="262"/>
            <ac:spMk id="23" creationId="{323744AC-E72F-4397-9F2E-3E09893C4698}"/>
          </ac:spMkLst>
        </pc:spChg>
        <pc:spChg chg="mod">
          <ac:chgData name="Froduald Kabanza" userId="edf393d0-642b-4b9e-8c75-f62133241689" providerId="ADAL" clId="{F17B1EDF-93CA-4D61-9FA4-3116CF6B8561}" dt="2022-02-01T00:20:43.318" v="7304" actId="1076"/>
          <ac:spMkLst>
            <pc:docMk/>
            <pc:sldMk cId="0" sldId="262"/>
            <ac:spMk id="27" creationId="{15A15011-C49C-4E4B-AAB8-126D8474686D}"/>
          </ac:spMkLst>
        </pc:spChg>
        <pc:spChg chg="mod">
          <ac:chgData name="Froduald Kabanza" userId="edf393d0-642b-4b9e-8c75-f62133241689" providerId="ADAL" clId="{F17B1EDF-93CA-4D61-9FA4-3116CF6B8561}" dt="2022-02-01T00:20:43.318" v="7304" actId="1076"/>
          <ac:spMkLst>
            <pc:docMk/>
            <pc:sldMk cId="0" sldId="262"/>
            <ac:spMk id="28" creationId="{9B1B0CC7-A08F-48E4-877B-B294AA3CE2D4}"/>
          </ac:spMkLst>
        </pc:spChg>
        <pc:spChg chg="mod">
          <ac:chgData name="Froduald Kabanza" userId="edf393d0-642b-4b9e-8c75-f62133241689" providerId="ADAL" clId="{F17B1EDF-93CA-4D61-9FA4-3116CF6B8561}" dt="2022-02-01T00:20:43.318" v="7304" actId="1076"/>
          <ac:spMkLst>
            <pc:docMk/>
            <pc:sldMk cId="0" sldId="262"/>
            <ac:spMk id="29" creationId="{8100CCBF-0295-442C-9672-1C46C34006A8}"/>
          </ac:spMkLst>
        </pc:spChg>
        <pc:spChg chg="mod">
          <ac:chgData name="Froduald Kabanza" userId="edf393d0-642b-4b9e-8c75-f62133241689" providerId="ADAL" clId="{F17B1EDF-93CA-4D61-9FA4-3116CF6B8561}" dt="2022-02-01T00:20:43.318" v="7304" actId="1076"/>
          <ac:spMkLst>
            <pc:docMk/>
            <pc:sldMk cId="0" sldId="262"/>
            <ac:spMk id="30" creationId="{0A36D245-9751-44D9-B63F-1F067BC68CD2}"/>
          </ac:spMkLst>
        </pc:spChg>
        <pc:spChg chg="mod">
          <ac:chgData name="Froduald Kabanza" userId="edf393d0-642b-4b9e-8c75-f62133241689" providerId="ADAL" clId="{F17B1EDF-93CA-4D61-9FA4-3116CF6B8561}" dt="2022-02-01T00:20:43.318" v="7304" actId="1076"/>
          <ac:spMkLst>
            <pc:docMk/>
            <pc:sldMk cId="0" sldId="262"/>
            <ac:spMk id="31" creationId="{0A839314-14EF-46EB-BCE8-E2114B67C905}"/>
          </ac:spMkLst>
        </pc:spChg>
        <pc:spChg chg="mod">
          <ac:chgData name="Froduald Kabanza" userId="edf393d0-642b-4b9e-8c75-f62133241689" providerId="ADAL" clId="{F17B1EDF-93CA-4D61-9FA4-3116CF6B8561}" dt="2022-02-01T00:20:43.318" v="7304" actId="1076"/>
          <ac:spMkLst>
            <pc:docMk/>
            <pc:sldMk cId="0" sldId="262"/>
            <ac:spMk id="32" creationId="{10DF0C43-11AE-4A09-95A4-49F392A94DC5}"/>
          </ac:spMkLst>
        </pc:spChg>
        <pc:spChg chg="mod">
          <ac:chgData name="Froduald Kabanza" userId="edf393d0-642b-4b9e-8c75-f62133241689" providerId="ADAL" clId="{F17B1EDF-93CA-4D61-9FA4-3116CF6B8561}" dt="2022-02-01T00:20:43.318" v="7304" actId="1076"/>
          <ac:spMkLst>
            <pc:docMk/>
            <pc:sldMk cId="0" sldId="262"/>
            <ac:spMk id="33" creationId="{4436543B-3964-4FD1-BD02-066A2623BFF1}"/>
          </ac:spMkLst>
        </pc:spChg>
        <pc:spChg chg="mod">
          <ac:chgData name="Froduald Kabanza" userId="edf393d0-642b-4b9e-8c75-f62133241689" providerId="ADAL" clId="{F17B1EDF-93CA-4D61-9FA4-3116CF6B8561}" dt="2022-02-01T00:20:43.318" v="7304" actId="1076"/>
          <ac:spMkLst>
            <pc:docMk/>
            <pc:sldMk cId="0" sldId="262"/>
            <ac:spMk id="34" creationId="{8F1216DE-648A-411D-A4E9-15E58B99BE26}"/>
          </ac:spMkLst>
        </pc:spChg>
        <pc:spChg chg="add mod">
          <ac:chgData name="Froduald Kabanza" userId="edf393d0-642b-4b9e-8c75-f62133241689" providerId="ADAL" clId="{F17B1EDF-93CA-4D61-9FA4-3116CF6B8561}" dt="2022-01-31T23:33:48.712" v="6389" actId="255"/>
          <ac:spMkLst>
            <pc:docMk/>
            <pc:sldMk cId="0" sldId="262"/>
            <ac:spMk id="37" creationId="{986BAFCF-3880-4BC3-9818-AEE92926B95E}"/>
          </ac:spMkLst>
        </pc:spChg>
        <pc:spChg chg="add mod">
          <ac:chgData name="Froduald Kabanza" userId="edf393d0-642b-4b9e-8c75-f62133241689" providerId="ADAL" clId="{F17B1EDF-93CA-4D61-9FA4-3116CF6B8561}" dt="2022-01-31T23:34:09.578" v="6393" actId="1076"/>
          <ac:spMkLst>
            <pc:docMk/>
            <pc:sldMk cId="0" sldId="262"/>
            <ac:spMk id="38" creationId="{408B2616-E8D7-4FE8-9836-D1E88C3F51A5}"/>
          </ac:spMkLst>
        </pc:spChg>
        <pc:spChg chg="mod">
          <ac:chgData name="Froduald Kabanza" userId="edf393d0-642b-4b9e-8c75-f62133241689" providerId="ADAL" clId="{F17B1EDF-93CA-4D61-9FA4-3116CF6B8561}" dt="2022-01-31T23:26:44.028" v="6259" actId="20577"/>
          <ac:spMkLst>
            <pc:docMk/>
            <pc:sldMk cId="0" sldId="262"/>
            <ac:spMk id="18434" creationId="{00000000-0000-0000-0000-000000000000}"/>
          </ac:spMkLst>
        </pc:spChg>
        <pc:spChg chg="add del mod">
          <ac:chgData name="Froduald Kabanza" userId="edf393d0-642b-4b9e-8c75-f62133241689" providerId="ADAL" clId="{F17B1EDF-93CA-4D61-9FA4-3116CF6B8561}" dt="2022-02-01T00:21:04.097" v="7309" actId="20577"/>
          <ac:spMkLst>
            <pc:docMk/>
            <pc:sldMk cId="0" sldId="262"/>
            <ac:spMk id="18435"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39" creationId="{00000000-0000-0000-0000-000000000000}"/>
          </ac:spMkLst>
        </pc:spChg>
        <pc:spChg chg="del mod">
          <ac:chgData name="Froduald Kabanza" userId="edf393d0-642b-4b9e-8c75-f62133241689" providerId="ADAL" clId="{F17B1EDF-93CA-4D61-9FA4-3116CF6B8561}" dt="2022-01-31T23:34:03.097" v="6392" actId="478"/>
          <ac:spMkLst>
            <pc:docMk/>
            <pc:sldMk cId="0" sldId="262"/>
            <ac:spMk id="18441"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44" creationId="{00000000-0000-0000-0000-000000000000}"/>
          </ac:spMkLst>
        </pc:spChg>
        <pc:spChg chg="del mod">
          <ac:chgData name="Froduald Kabanza" userId="edf393d0-642b-4b9e-8c75-f62133241689" providerId="ADAL" clId="{F17B1EDF-93CA-4D61-9FA4-3116CF6B8561}" dt="2022-01-31T23:33:59.793" v="6391" actId="478"/>
          <ac:spMkLst>
            <pc:docMk/>
            <pc:sldMk cId="0" sldId="262"/>
            <ac:spMk id="18445" creationId="{00000000-0000-0000-0000-000000000000}"/>
          </ac:spMkLst>
        </pc:spChg>
        <pc:spChg chg="del">
          <ac:chgData name="Froduald Kabanza" userId="edf393d0-642b-4b9e-8c75-f62133241689" providerId="ADAL" clId="{F17B1EDF-93CA-4D61-9FA4-3116CF6B8561}" dt="2022-01-31T23:27:25.209" v="6265" actId="478"/>
          <ac:spMkLst>
            <pc:docMk/>
            <pc:sldMk cId="0" sldId="262"/>
            <ac:spMk id="1844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9"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60" creationId="{00000000-0000-0000-0000-000000000000}"/>
          </ac:spMkLst>
        </pc:spChg>
        <pc:spChg chg="mod">
          <ac:chgData name="Froduald Kabanza" userId="edf393d0-642b-4b9e-8c75-f62133241689" providerId="ADAL" clId="{F17B1EDF-93CA-4D61-9FA4-3116CF6B8561}" dt="2022-01-31T23:33:35.557" v="6383" actId="1076"/>
          <ac:spMkLst>
            <pc:docMk/>
            <pc:sldMk cId="0" sldId="262"/>
            <ac:spMk id="23563" creationId="{00000000-0000-0000-0000-000000000000}"/>
          </ac:spMkLst>
        </pc:spChg>
        <pc:grpChg chg="add mod">
          <ac:chgData name="Froduald Kabanza" userId="edf393d0-642b-4b9e-8c75-f62133241689" providerId="ADAL" clId="{F17B1EDF-93CA-4D61-9FA4-3116CF6B8561}" dt="2022-02-01T00:20:43.318" v="7304" actId="1076"/>
          <ac:grpSpMkLst>
            <pc:docMk/>
            <pc:sldMk cId="0" sldId="262"/>
            <ac:grpSpMk id="17" creationId="{A1F55EE0-E3EE-43DB-92ED-D3DE94C05D43}"/>
          </ac:grpSpMkLst>
        </pc:grpChg>
        <pc:cxnChg chg="mod">
          <ac:chgData name="Froduald Kabanza" userId="edf393d0-642b-4b9e-8c75-f62133241689" providerId="ADAL" clId="{F17B1EDF-93CA-4D61-9FA4-3116CF6B8561}" dt="2022-02-01T00:20:43.318" v="7304" actId="1076"/>
          <ac:cxnSpMkLst>
            <pc:docMk/>
            <pc:sldMk cId="0" sldId="262"/>
            <ac:cxnSpMk id="20" creationId="{F74B2A14-07C4-4D89-BE0D-349CC7AF1D02}"/>
          </ac:cxnSpMkLst>
        </pc:cxnChg>
        <pc:cxnChg chg="mod">
          <ac:chgData name="Froduald Kabanza" userId="edf393d0-642b-4b9e-8c75-f62133241689" providerId="ADAL" clId="{F17B1EDF-93CA-4D61-9FA4-3116CF6B8561}" dt="2022-02-01T00:20:43.318" v="7304" actId="1076"/>
          <ac:cxnSpMkLst>
            <pc:docMk/>
            <pc:sldMk cId="0" sldId="262"/>
            <ac:cxnSpMk id="21" creationId="{70DDC7FC-4460-4DDC-B2E5-9EC191936D37}"/>
          </ac:cxnSpMkLst>
        </pc:cxnChg>
        <pc:cxnChg chg="mod">
          <ac:chgData name="Froduald Kabanza" userId="edf393d0-642b-4b9e-8c75-f62133241689" providerId="ADAL" clId="{F17B1EDF-93CA-4D61-9FA4-3116CF6B8561}" dt="2022-02-01T00:20:43.318" v="7304" actId="1076"/>
          <ac:cxnSpMkLst>
            <pc:docMk/>
            <pc:sldMk cId="0" sldId="262"/>
            <ac:cxnSpMk id="24" creationId="{227C4778-2E50-45B5-9CE4-E55B697FABD3}"/>
          </ac:cxnSpMkLst>
        </pc:cxnChg>
        <pc:cxnChg chg="mod">
          <ac:chgData name="Froduald Kabanza" userId="edf393d0-642b-4b9e-8c75-f62133241689" providerId="ADAL" clId="{F17B1EDF-93CA-4D61-9FA4-3116CF6B8561}" dt="2022-02-01T00:20:43.318" v="7304" actId="1076"/>
          <ac:cxnSpMkLst>
            <pc:docMk/>
            <pc:sldMk cId="0" sldId="262"/>
            <ac:cxnSpMk id="25" creationId="{1EDAC326-3309-4D38-ADB8-CCD2990C42C8}"/>
          </ac:cxnSpMkLst>
        </pc:cxnChg>
        <pc:cxnChg chg="mod">
          <ac:chgData name="Froduald Kabanza" userId="edf393d0-642b-4b9e-8c75-f62133241689" providerId="ADAL" clId="{F17B1EDF-93CA-4D61-9FA4-3116CF6B8561}" dt="2022-02-01T00:20:43.318" v="7304" actId="1076"/>
          <ac:cxnSpMkLst>
            <pc:docMk/>
            <pc:sldMk cId="0" sldId="262"/>
            <ac:cxnSpMk id="26" creationId="{54DD2C69-A4A0-42AF-BF65-79BA227F6404}"/>
          </ac:cxnSpMkLst>
        </pc:cxnChg>
        <pc:cxnChg chg="mod">
          <ac:chgData name="Froduald Kabanza" userId="edf393d0-642b-4b9e-8c75-f62133241689" providerId="ADAL" clId="{F17B1EDF-93CA-4D61-9FA4-3116CF6B8561}" dt="2022-02-01T00:20:43.318" v="7304" actId="1076"/>
          <ac:cxnSpMkLst>
            <pc:docMk/>
            <pc:sldMk cId="0" sldId="262"/>
            <ac:cxnSpMk id="35" creationId="{B0293051-3195-4689-A71C-B3665C54D850}"/>
          </ac:cxnSpMkLst>
        </pc:cxnChg>
        <pc:cxnChg chg="mod">
          <ac:chgData name="Froduald Kabanza" userId="edf393d0-642b-4b9e-8c75-f62133241689" providerId="ADAL" clId="{F17B1EDF-93CA-4D61-9FA4-3116CF6B8561}" dt="2022-02-01T00:20:43.318" v="7304" actId="1076"/>
          <ac:cxnSpMkLst>
            <pc:docMk/>
            <pc:sldMk cId="0" sldId="262"/>
            <ac:cxnSpMk id="36" creationId="{6F8CD656-7772-4495-A827-57F571A3C100}"/>
          </ac:cxnSpMkLst>
        </pc:cxnChg>
      </pc:sldChg>
      <pc:sldChg chg="modSp add mod">
        <pc:chgData name="Froduald Kabanza" userId="edf393d0-642b-4b9e-8c75-f62133241689" providerId="ADAL" clId="{F17B1EDF-93CA-4D61-9FA4-3116CF6B8561}" dt="2022-01-31T22:43:34.652" v="5721" actId="20577"/>
        <pc:sldMkLst>
          <pc:docMk/>
          <pc:sldMk cId="0" sldId="264"/>
        </pc:sldMkLst>
        <pc:spChg chg="mod">
          <ac:chgData name="Froduald Kabanza" userId="edf393d0-642b-4b9e-8c75-f62133241689" providerId="ADAL" clId="{F17B1EDF-93CA-4D61-9FA4-3116CF6B8561}" dt="2022-01-31T22:43:34.652" v="5721" actId="20577"/>
          <ac:spMkLst>
            <pc:docMk/>
            <pc:sldMk cId="0" sldId="264"/>
            <ac:spMk id="20483" creationId="{00000000-0000-0000-0000-000000000000}"/>
          </ac:spMkLst>
        </pc:spChg>
      </pc:sldChg>
      <pc:sldChg chg="delSp modSp add del mod">
        <pc:chgData name="Froduald Kabanza" userId="edf393d0-642b-4b9e-8c75-f62133241689" providerId="ADAL" clId="{F17B1EDF-93CA-4D61-9FA4-3116CF6B8561}" dt="2022-02-01T00:22:17.019" v="7311"/>
        <pc:sldMkLst>
          <pc:docMk/>
          <pc:sldMk cId="0" sldId="265"/>
        </pc:sldMkLst>
        <pc:spChg chg="mod">
          <ac:chgData name="Froduald Kabanza" userId="edf393d0-642b-4b9e-8c75-f62133241689" providerId="ADAL" clId="{F17B1EDF-93CA-4D61-9FA4-3116CF6B8561}" dt="2022-01-31T23:45:36.537" v="6772" actId="478"/>
          <ac:spMkLst>
            <pc:docMk/>
            <pc:sldMk cId="0" sldId="265"/>
            <ac:spMk id="5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6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8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1"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2"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3"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4"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5"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8" creationId="{00000000-0000-0000-0000-000000000000}"/>
          </ac:spMkLst>
        </pc:spChg>
        <pc:spChg chg="del">
          <ac:chgData name="Froduald Kabanza" userId="edf393d0-642b-4b9e-8c75-f62133241689" providerId="ADAL" clId="{F17B1EDF-93CA-4D61-9FA4-3116CF6B8561}" dt="2022-01-31T23:45:36.537" v="6772" actId="478"/>
          <ac:spMkLst>
            <pc:docMk/>
            <pc:sldMk cId="0" sldId="265"/>
            <ac:spMk id="2153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40" creationId="{00000000-0000-0000-0000-000000000000}"/>
          </ac:spMkLst>
        </pc:spChg>
        <pc:grpChg chg="mod">
          <ac:chgData name="Froduald Kabanza" userId="edf393d0-642b-4b9e-8c75-f62133241689" providerId="ADAL" clId="{F17B1EDF-93CA-4D61-9FA4-3116CF6B8561}" dt="2022-01-31T23:45:36.537" v="6772" actId="478"/>
          <ac:grpSpMkLst>
            <pc:docMk/>
            <pc:sldMk cId="0" sldId="265"/>
            <ac:grpSpMk id="2" creationId="{00000000-0000-0000-0000-000000000000}"/>
          </ac:grpSpMkLst>
        </pc:grpChg>
        <pc:cxnChg chg="mod">
          <ac:chgData name="Froduald Kabanza" userId="edf393d0-642b-4b9e-8c75-f62133241689" providerId="ADAL" clId="{F17B1EDF-93CA-4D61-9FA4-3116CF6B8561}" dt="2022-01-31T23:45:36.537" v="6772" actId="478"/>
          <ac:cxnSpMkLst>
            <pc:docMk/>
            <pc:sldMk cId="0" sldId="265"/>
            <ac:cxnSpMk id="3" creationId="{00000000-0000-0000-0000-000000000000}"/>
          </ac:cxnSpMkLst>
        </pc:cxnChg>
        <pc:cxnChg chg="del mod">
          <ac:chgData name="Froduald Kabanza" userId="edf393d0-642b-4b9e-8c75-f62133241689" providerId="ADAL" clId="{F17B1EDF-93CA-4D61-9FA4-3116CF6B8561}" dt="2022-01-31T23:45:34.781" v="6771" actId="478"/>
          <ac:cxnSpMkLst>
            <pc:docMk/>
            <pc:sldMk cId="0" sldId="265"/>
            <ac:cxnSpMk id="2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6"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5"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9"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7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2"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4"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5" creationId="{00000000-0000-0000-0000-000000000000}"/>
          </ac:cxnSpMkLst>
        </pc:cxnChg>
      </pc:sldChg>
      <pc:sldChg chg="add del">
        <pc:chgData name="Froduald Kabanza" userId="edf393d0-642b-4b9e-8c75-f62133241689" providerId="ADAL" clId="{F17B1EDF-93CA-4D61-9FA4-3116CF6B8561}" dt="2022-01-31T23:16:12.956" v="6205" actId="2696"/>
        <pc:sldMkLst>
          <pc:docMk/>
          <pc:sldMk cId="0" sldId="266"/>
        </pc:sldMkLst>
      </pc:sldChg>
      <pc:sldChg chg="addSp delSp modSp add mod modAnim modNotesTx">
        <pc:chgData name="Froduald Kabanza" userId="edf393d0-642b-4b9e-8c75-f62133241689" providerId="ADAL" clId="{F17B1EDF-93CA-4D61-9FA4-3116CF6B8561}" dt="2022-02-01T00:24:16.542" v="7346" actId="20577"/>
        <pc:sldMkLst>
          <pc:docMk/>
          <pc:sldMk cId="0" sldId="268"/>
        </pc:sldMkLst>
        <pc:spChg chg="mod">
          <ac:chgData name="Froduald Kabanza" userId="edf393d0-642b-4b9e-8c75-f62133241689" providerId="ADAL" clId="{F17B1EDF-93CA-4D61-9FA4-3116CF6B8561}" dt="2022-02-01T00:24:16.542" v="7346" actId="20577"/>
          <ac:spMkLst>
            <pc:docMk/>
            <pc:sldMk cId="0" sldId="268"/>
            <ac:spMk id="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1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1"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8"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6"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7" creationId="{00000000-0000-0000-0000-000000000000}"/>
          </ac:spMkLst>
        </pc:spChg>
        <pc:spChg chg="mod topLvl">
          <ac:chgData name="Froduald Kabanza" userId="edf393d0-642b-4b9e-8c75-f62133241689" providerId="ADAL" clId="{F17B1EDF-93CA-4D61-9FA4-3116CF6B8561}" dt="2022-02-01T00:23:27.697" v="7330" actId="20577"/>
          <ac:spMkLst>
            <pc:docMk/>
            <pc:sldMk cId="0" sldId="268"/>
            <ac:spMk id="38" creationId="{00000000-0000-0000-0000-000000000000}"/>
          </ac:spMkLst>
        </pc:spChg>
        <pc:spChg chg="del mod topLvl">
          <ac:chgData name="Froduald Kabanza" userId="edf393d0-642b-4b9e-8c75-f62133241689" providerId="ADAL" clId="{F17B1EDF-93CA-4D61-9FA4-3116CF6B8561}" dt="2022-01-31T23:02:02.114" v="6011" actId="478"/>
          <ac:spMkLst>
            <pc:docMk/>
            <pc:sldMk cId="0" sldId="268"/>
            <ac:spMk id="39" creationId="{00000000-0000-0000-0000-000000000000}"/>
          </ac:spMkLst>
        </pc:spChg>
        <pc:spChg chg="mod topLvl">
          <ac:chgData name="Froduald Kabanza" userId="edf393d0-642b-4b9e-8c75-f62133241689" providerId="ADAL" clId="{F17B1EDF-93CA-4D61-9FA4-3116CF6B8561}" dt="2022-02-01T00:23:30.664" v="7332" actId="20577"/>
          <ac:spMkLst>
            <pc:docMk/>
            <pc:sldMk cId="0" sldId="268"/>
            <ac:spMk id="4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1" creationId="{00000000-0000-0000-0000-000000000000}"/>
          </ac:spMkLst>
        </pc:spChg>
        <pc:spChg chg="mod topLvl">
          <ac:chgData name="Froduald Kabanza" userId="edf393d0-642b-4b9e-8c75-f62133241689" providerId="ADAL" clId="{F17B1EDF-93CA-4D61-9FA4-3116CF6B8561}" dt="2022-02-01T00:23:33.464" v="7334" actId="20577"/>
          <ac:spMkLst>
            <pc:docMk/>
            <pc:sldMk cId="0" sldId="268"/>
            <ac:spMk id="4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3"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4" creationId="{00000000-0000-0000-0000-000000000000}"/>
          </ac:spMkLst>
        </pc:spChg>
        <pc:spChg chg="mod topLvl">
          <ac:chgData name="Froduald Kabanza" userId="edf393d0-642b-4b9e-8c75-f62133241689" providerId="ADAL" clId="{F17B1EDF-93CA-4D61-9FA4-3116CF6B8561}" dt="2022-02-01T00:23:36.233" v="7336" actId="20577"/>
          <ac:spMkLst>
            <pc:docMk/>
            <pc:sldMk cId="0" sldId="268"/>
            <ac:spMk id="45"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6" creationId="{00000000-0000-0000-0000-000000000000}"/>
          </ac:spMkLst>
        </pc:spChg>
        <pc:spChg chg="del mod topLvl">
          <ac:chgData name="Froduald Kabanza" userId="edf393d0-642b-4b9e-8c75-f62133241689" providerId="ADAL" clId="{F17B1EDF-93CA-4D61-9FA4-3116CF6B8561}" dt="2022-01-31T23:45:22.751" v="6770" actId="478"/>
          <ac:spMkLst>
            <pc:docMk/>
            <pc:sldMk cId="0" sldId="268"/>
            <ac:spMk id="4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8" creationId="{00000000-0000-0000-0000-000000000000}"/>
          </ac:spMkLst>
        </pc:spChg>
        <pc:spChg chg="add mod">
          <ac:chgData name="Froduald Kabanza" userId="edf393d0-642b-4b9e-8c75-f62133241689" providerId="ADAL" clId="{F17B1EDF-93CA-4D61-9FA4-3116CF6B8561}" dt="2022-01-31T23:45:22.751" v="6770" actId="478"/>
          <ac:spMkLst>
            <pc:docMk/>
            <pc:sldMk cId="0" sldId="268"/>
            <ac:spMk id="55" creationId="{A709ED4E-04E9-411D-A0ED-2853C088FDE4}"/>
          </ac:spMkLst>
        </pc:spChg>
        <pc:spChg chg="add mod">
          <ac:chgData name="Froduald Kabanza" userId="edf393d0-642b-4b9e-8c75-f62133241689" providerId="ADAL" clId="{F17B1EDF-93CA-4D61-9FA4-3116CF6B8561}" dt="2022-02-01T00:23:06.064" v="7328" actId="20577"/>
          <ac:spMkLst>
            <pc:docMk/>
            <pc:sldMk cId="0" sldId="268"/>
            <ac:spMk id="56" creationId="{F6DBF1BC-A229-45D9-AB5C-52ED94B78D5B}"/>
          </ac:spMkLst>
        </pc:spChg>
        <pc:spChg chg="mod topLvl">
          <ac:chgData name="Froduald Kabanza" userId="edf393d0-642b-4b9e-8c75-f62133241689" providerId="ADAL" clId="{F17B1EDF-93CA-4D61-9FA4-3116CF6B8561}" dt="2022-01-31T23:15:24.035" v="6199" actId="164"/>
          <ac:spMkLst>
            <pc:docMk/>
            <pc:sldMk cId="0" sldId="268"/>
            <ac:spMk id="58" creationId="{DCD23E66-B3FD-407F-B777-066B568C499B}"/>
          </ac:spMkLst>
        </pc:spChg>
        <pc:spChg chg="mod topLvl">
          <ac:chgData name="Froduald Kabanza" userId="edf393d0-642b-4b9e-8c75-f62133241689" providerId="ADAL" clId="{F17B1EDF-93CA-4D61-9FA4-3116CF6B8561}" dt="2022-01-31T23:15:24.035" v="6199" actId="164"/>
          <ac:spMkLst>
            <pc:docMk/>
            <pc:sldMk cId="0" sldId="268"/>
            <ac:spMk id="59" creationId="{8E99BF6D-2038-4649-8C82-D59E4FF03EF1}"/>
          </ac:spMkLst>
        </pc:spChg>
        <pc:spChg chg="add mod topLvl">
          <ac:chgData name="Froduald Kabanza" userId="edf393d0-642b-4b9e-8c75-f62133241689" providerId="ADAL" clId="{F17B1EDF-93CA-4D61-9FA4-3116CF6B8561}" dt="2022-01-31T23:15:31.895" v="6200" actId="164"/>
          <ac:spMkLst>
            <pc:docMk/>
            <pc:sldMk cId="0" sldId="268"/>
            <ac:spMk id="64" creationId="{75A35EA8-4EF3-4F76-B474-113CD772D917}"/>
          </ac:spMkLst>
        </pc:spChg>
        <pc:spChg chg="add mod topLvl">
          <ac:chgData name="Froduald Kabanza" userId="edf393d0-642b-4b9e-8c75-f62133241689" providerId="ADAL" clId="{F17B1EDF-93CA-4D61-9FA4-3116CF6B8561}" dt="2022-01-31T23:15:31.895" v="6200" actId="164"/>
          <ac:spMkLst>
            <pc:docMk/>
            <pc:sldMk cId="0" sldId="268"/>
            <ac:spMk id="65" creationId="{9AD01B7E-45D5-42AF-99B9-7599ED50B8A1}"/>
          </ac:spMkLst>
        </pc:spChg>
        <pc:spChg chg="add mod">
          <ac:chgData name="Froduald Kabanza" userId="edf393d0-642b-4b9e-8c75-f62133241689" providerId="ADAL" clId="{F17B1EDF-93CA-4D61-9FA4-3116CF6B8561}" dt="2022-01-31T23:15:11.734" v="6198" actId="164"/>
          <ac:spMkLst>
            <pc:docMk/>
            <pc:sldMk cId="0" sldId="268"/>
            <ac:spMk id="67" creationId="{51DE41C8-335D-4273-B806-C11F2FBF2925}"/>
          </ac:spMkLst>
        </pc:spChg>
        <pc:spChg chg="add mod">
          <ac:chgData name="Froduald Kabanza" userId="edf393d0-642b-4b9e-8c75-f62133241689" providerId="ADAL" clId="{F17B1EDF-93CA-4D61-9FA4-3116CF6B8561}" dt="2022-01-31T23:15:11.734" v="6198" actId="164"/>
          <ac:spMkLst>
            <pc:docMk/>
            <pc:sldMk cId="0" sldId="268"/>
            <ac:spMk id="73" creationId="{35091AE7-EB0F-4DDC-AC27-7F6A1BE99737}"/>
          </ac:spMkLst>
        </pc:spChg>
        <pc:spChg chg="mod">
          <ac:chgData name="Froduald Kabanza" userId="edf393d0-642b-4b9e-8c75-f62133241689" providerId="ADAL" clId="{F17B1EDF-93CA-4D61-9FA4-3116CF6B8561}" dt="2022-02-01T00:23:54.376" v="7339" actId="1076"/>
          <ac:spMkLst>
            <pc:docMk/>
            <pc:sldMk cId="0" sldId="268"/>
            <ac:spMk id="80" creationId="{D2DFCBC4-D3F1-4096-877C-8504A2525586}"/>
          </ac:spMkLst>
        </pc:spChg>
        <pc:spChg chg="mod">
          <ac:chgData name="Froduald Kabanza" userId="edf393d0-642b-4b9e-8c75-f62133241689" providerId="ADAL" clId="{F17B1EDF-93CA-4D61-9FA4-3116CF6B8561}" dt="2022-02-01T00:23:54.376" v="7339" actId="1076"/>
          <ac:spMkLst>
            <pc:docMk/>
            <pc:sldMk cId="0" sldId="268"/>
            <ac:spMk id="81" creationId="{E3A0C411-3C3D-4353-8811-F1B2BAB137AF}"/>
          </ac:spMkLst>
        </pc:spChg>
        <pc:spChg chg="mod">
          <ac:chgData name="Froduald Kabanza" userId="edf393d0-642b-4b9e-8c75-f62133241689" providerId="ADAL" clId="{F17B1EDF-93CA-4D61-9FA4-3116CF6B8561}" dt="2022-02-01T00:23:54.376" v="7339" actId="1076"/>
          <ac:spMkLst>
            <pc:docMk/>
            <pc:sldMk cId="0" sldId="268"/>
            <ac:spMk id="82" creationId="{5CCCDF47-EE8A-4638-A94E-3DF49C086EAA}"/>
          </ac:spMkLst>
        </pc:spChg>
        <pc:spChg chg="mod">
          <ac:chgData name="Froduald Kabanza" userId="edf393d0-642b-4b9e-8c75-f62133241689" providerId="ADAL" clId="{F17B1EDF-93CA-4D61-9FA4-3116CF6B8561}" dt="2022-02-01T00:23:54.376" v="7339" actId="1076"/>
          <ac:spMkLst>
            <pc:docMk/>
            <pc:sldMk cId="0" sldId="268"/>
            <ac:spMk id="83" creationId="{92BB69AA-B245-48C7-9E2D-70879741D244}"/>
          </ac:spMkLst>
        </pc:spChg>
        <pc:spChg chg="mod">
          <ac:chgData name="Froduald Kabanza" userId="edf393d0-642b-4b9e-8c75-f62133241689" providerId="ADAL" clId="{F17B1EDF-93CA-4D61-9FA4-3116CF6B8561}" dt="2022-02-01T00:23:54.376" v="7339" actId="1076"/>
          <ac:spMkLst>
            <pc:docMk/>
            <pc:sldMk cId="0" sldId="268"/>
            <ac:spMk id="88" creationId="{7C0F75FA-1A6E-4C6E-98AD-493DBC854DA5}"/>
          </ac:spMkLst>
        </pc:spChg>
        <pc:spChg chg="mod">
          <ac:chgData name="Froduald Kabanza" userId="edf393d0-642b-4b9e-8c75-f62133241689" providerId="ADAL" clId="{F17B1EDF-93CA-4D61-9FA4-3116CF6B8561}" dt="2022-02-01T00:23:54.376" v="7339" actId="1076"/>
          <ac:spMkLst>
            <pc:docMk/>
            <pc:sldMk cId="0" sldId="268"/>
            <ac:spMk id="89" creationId="{189B174F-01AC-46DF-B40D-9ABE400EDA2C}"/>
          </ac:spMkLst>
        </pc:spChg>
        <pc:spChg chg="mod">
          <ac:chgData name="Froduald Kabanza" userId="edf393d0-642b-4b9e-8c75-f62133241689" providerId="ADAL" clId="{F17B1EDF-93CA-4D61-9FA4-3116CF6B8561}" dt="2022-02-01T00:23:54.376" v="7339" actId="1076"/>
          <ac:spMkLst>
            <pc:docMk/>
            <pc:sldMk cId="0" sldId="268"/>
            <ac:spMk id="90" creationId="{6C724247-3478-44F1-AA4F-C239149A08C4}"/>
          </ac:spMkLst>
        </pc:spChg>
        <pc:spChg chg="mod">
          <ac:chgData name="Froduald Kabanza" userId="edf393d0-642b-4b9e-8c75-f62133241689" providerId="ADAL" clId="{F17B1EDF-93CA-4D61-9FA4-3116CF6B8561}" dt="2022-02-01T00:23:54.376" v="7339" actId="1076"/>
          <ac:spMkLst>
            <pc:docMk/>
            <pc:sldMk cId="0" sldId="268"/>
            <ac:spMk id="91" creationId="{B66BAD1E-3629-4683-8328-61ACD12EF8E8}"/>
          </ac:spMkLst>
        </pc:spChg>
        <pc:spChg chg="mod">
          <ac:chgData name="Froduald Kabanza" userId="edf393d0-642b-4b9e-8c75-f62133241689" providerId="ADAL" clId="{F17B1EDF-93CA-4D61-9FA4-3116CF6B8561}" dt="2022-02-01T00:23:54.376" v="7339" actId="1076"/>
          <ac:spMkLst>
            <pc:docMk/>
            <pc:sldMk cId="0" sldId="268"/>
            <ac:spMk id="97" creationId="{7660CAC9-F095-4A92-B78F-F791E7B112C3}"/>
          </ac:spMkLst>
        </pc:spChg>
        <pc:spChg chg="mod">
          <ac:chgData name="Froduald Kabanza" userId="edf393d0-642b-4b9e-8c75-f62133241689" providerId="ADAL" clId="{F17B1EDF-93CA-4D61-9FA4-3116CF6B8561}" dt="2022-02-01T00:23:54.376" v="7339" actId="1076"/>
          <ac:spMkLst>
            <pc:docMk/>
            <pc:sldMk cId="0" sldId="268"/>
            <ac:spMk id="98" creationId="{59452A09-7501-457B-AB90-4F331411555F}"/>
          </ac:spMkLst>
        </pc:spChg>
        <pc:spChg chg="mod">
          <ac:chgData name="Froduald Kabanza" userId="edf393d0-642b-4b9e-8c75-f62133241689" providerId="ADAL" clId="{F17B1EDF-93CA-4D61-9FA4-3116CF6B8561}" dt="2022-02-01T00:23:54.376" v="7339" actId="1076"/>
          <ac:spMkLst>
            <pc:docMk/>
            <pc:sldMk cId="0" sldId="268"/>
            <ac:spMk id="99" creationId="{2E84AD48-7FD0-419D-BC61-29EDC5723188}"/>
          </ac:spMkLst>
        </pc:spChg>
        <pc:spChg chg="mod">
          <ac:chgData name="Froduald Kabanza" userId="edf393d0-642b-4b9e-8c75-f62133241689" providerId="ADAL" clId="{F17B1EDF-93CA-4D61-9FA4-3116CF6B8561}" dt="2022-02-01T00:23:54.376" v="7339" actId="1076"/>
          <ac:spMkLst>
            <pc:docMk/>
            <pc:sldMk cId="0" sldId="268"/>
            <ac:spMk id="100" creationId="{E64B9236-8E78-4443-B271-3012E5DD865A}"/>
          </ac:spMkLst>
        </pc:spChg>
        <pc:spChg chg="mod">
          <ac:chgData name="Froduald Kabanza" userId="edf393d0-642b-4b9e-8c75-f62133241689" providerId="ADAL" clId="{F17B1EDF-93CA-4D61-9FA4-3116CF6B8561}" dt="2022-02-01T00:23:54.376" v="7339" actId="1076"/>
          <ac:spMkLst>
            <pc:docMk/>
            <pc:sldMk cId="0" sldId="268"/>
            <ac:spMk id="101" creationId="{48A341CA-BC49-4625-94FE-3C84A43C4323}"/>
          </ac:spMkLst>
        </pc:spChg>
        <pc:spChg chg="mod">
          <ac:chgData name="Froduald Kabanza" userId="edf393d0-642b-4b9e-8c75-f62133241689" providerId="ADAL" clId="{F17B1EDF-93CA-4D61-9FA4-3116CF6B8561}" dt="2022-02-01T00:23:54.376" v="7339" actId="1076"/>
          <ac:spMkLst>
            <pc:docMk/>
            <pc:sldMk cId="0" sldId="268"/>
            <ac:spMk id="102" creationId="{EEC639A9-19A4-4730-9640-60528CCA46A5}"/>
          </ac:spMkLst>
        </pc:spChg>
        <pc:spChg chg="mod">
          <ac:chgData name="Froduald Kabanza" userId="edf393d0-642b-4b9e-8c75-f62133241689" providerId="ADAL" clId="{F17B1EDF-93CA-4D61-9FA4-3116CF6B8561}" dt="2022-02-01T00:23:54.376" v="7339" actId="1076"/>
          <ac:spMkLst>
            <pc:docMk/>
            <pc:sldMk cId="0" sldId="268"/>
            <ac:spMk id="103" creationId="{EA8D000D-969D-44C7-A4A1-7FEF68C00058}"/>
          </ac:spMkLst>
        </pc:spChg>
        <pc:spChg chg="mod">
          <ac:chgData name="Froduald Kabanza" userId="edf393d0-642b-4b9e-8c75-f62133241689" providerId="ADAL" clId="{F17B1EDF-93CA-4D61-9FA4-3116CF6B8561}" dt="2022-02-01T00:23:54.376" v="7339" actId="1076"/>
          <ac:spMkLst>
            <pc:docMk/>
            <pc:sldMk cId="0" sldId="268"/>
            <ac:spMk id="104" creationId="{46152C7E-3BBC-4EA0-BF7A-1204ECF49296}"/>
          </ac:spMkLst>
        </pc:spChg>
        <pc:spChg chg="mod">
          <ac:chgData name="Froduald Kabanza" userId="edf393d0-642b-4b9e-8c75-f62133241689" providerId="ADAL" clId="{F17B1EDF-93CA-4D61-9FA4-3116CF6B8561}" dt="2022-02-01T00:23:54.376" v="7339" actId="1076"/>
          <ac:spMkLst>
            <pc:docMk/>
            <pc:sldMk cId="0" sldId="268"/>
            <ac:spMk id="105" creationId="{C2BA7A62-8A94-41FF-A962-50DE00F2CE60}"/>
          </ac:spMkLst>
        </pc:spChg>
        <pc:spChg chg="mod">
          <ac:chgData name="Froduald Kabanza" userId="edf393d0-642b-4b9e-8c75-f62133241689" providerId="ADAL" clId="{F17B1EDF-93CA-4D61-9FA4-3116CF6B8561}" dt="2022-02-01T00:23:54.376" v="7339" actId="1076"/>
          <ac:spMkLst>
            <pc:docMk/>
            <pc:sldMk cId="0" sldId="268"/>
            <ac:spMk id="106" creationId="{847A6048-C5FE-4040-A858-C618B2A8FE45}"/>
          </ac:spMkLst>
        </pc:spChg>
        <pc:spChg chg="mod">
          <ac:chgData name="Froduald Kabanza" userId="edf393d0-642b-4b9e-8c75-f62133241689" providerId="ADAL" clId="{F17B1EDF-93CA-4D61-9FA4-3116CF6B8561}" dt="2022-02-01T00:23:54.376" v="7339" actId="1076"/>
          <ac:spMkLst>
            <pc:docMk/>
            <pc:sldMk cId="0" sldId="268"/>
            <ac:spMk id="107" creationId="{F51B231A-E835-4BAF-BCD6-6D806E9E33ED}"/>
          </ac:spMkLst>
        </pc:spChg>
        <pc:spChg chg="mod">
          <ac:chgData name="Froduald Kabanza" userId="edf393d0-642b-4b9e-8c75-f62133241689" providerId="ADAL" clId="{F17B1EDF-93CA-4D61-9FA4-3116CF6B8561}" dt="2022-02-01T00:23:54.376" v="7339" actId="1076"/>
          <ac:spMkLst>
            <pc:docMk/>
            <pc:sldMk cId="0" sldId="268"/>
            <ac:spMk id="108" creationId="{904615CF-E083-487C-A3B7-5748D1025EE0}"/>
          </ac:spMkLst>
        </pc:spChg>
        <pc:spChg chg="mod">
          <ac:chgData name="Froduald Kabanza" userId="edf393d0-642b-4b9e-8c75-f62133241689" providerId="ADAL" clId="{F17B1EDF-93CA-4D61-9FA4-3116CF6B8561}" dt="2022-02-01T00:23:54.376" v="7339" actId="1076"/>
          <ac:spMkLst>
            <pc:docMk/>
            <pc:sldMk cId="0" sldId="268"/>
            <ac:spMk id="109" creationId="{F3E4AC3A-6D30-4FD2-9C44-671FC53977FF}"/>
          </ac:spMkLst>
        </pc:spChg>
        <pc:spChg chg="mod">
          <ac:chgData name="Froduald Kabanza" userId="edf393d0-642b-4b9e-8c75-f62133241689" providerId="ADAL" clId="{F17B1EDF-93CA-4D61-9FA4-3116CF6B8561}" dt="2022-01-31T23:12:31.001" v="6153" actId="1076"/>
          <ac:spMkLst>
            <pc:docMk/>
            <pc:sldMk cId="0" sldId="268"/>
            <ac:spMk id="22532" creationId="{00000000-0000-0000-0000-000000000000}"/>
          </ac:spMkLst>
        </pc:spChg>
        <pc:spChg chg="mod">
          <ac:chgData name="Froduald Kabanza" userId="edf393d0-642b-4b9e-8c75-f62133241689" providerId="ADAL" clId="{F17B1EDF-93CA-4D61-9FA4-3116CF6B8561}" dt="2022-01-31T23:07:23.110" v="6108" actId="1076"/>
          <ac:spMkLst>
            <pc:docMk/>
            <pc:sldMk cId="0" sldId="268"/>
            <ac:spMk id="22533" creationId="{00000000-0000-0000-0000-000000000000}"/>
          </ac:spMkLst>
        </pc:spChg>
        <pc:spChg chg="mod">
          <ac:chgData name="Froduald Kabanza" userId="edf393d0-642b-4b9e-8c75-f62133241689" providerId="ADAL" clId="{F17B1EDF-93CA-4D61-9FA4-3116CF6B8561}" dt="2022-01-31T22:53:06.798" v="5858" actId="1076"/>
          <ac:spMkLst>
            <pc:docMk/>
            <pc:sldMk cId="0" sldId="268"/>
            <ac:spMk id="22534" creationId="{00000000-0000-0000-0000-000000000000}"/>
          </ac:spMkLst>
        </pc:spChg>
        <pc:spChg chg="del mod">
          <ac:chgData name="Froduald Kabanza" userId="edf393d0-642b-4b9e-8c75-f62133241689" providerId="ADAL" clId="{F17B1EDF-93CA-4D61-9FA4-3116CF6B8561}" dt="2022-01-31T22:54:40.339" v="5945"/>
          <ac:spMkLst>
            <pc:docMk/>
            <pc:sldMk cId="0" sldId="268"/>
            <ac:spMk id="22539" creationId="{00000000-0000-0000-0000-000000000000}"/>
          </ac:spMkLst>
        </pc:spChg>
        <pc:grpChg chg="add del mod">
          <ac:chgData name="Froduald Kabanza" userId="edf393d0-642b-4b9e-8c75-f62133241689" providerId="ADAL" clId="{F17B1EDF-93CA-4D61-9FA4-3116CF6B8561}" dt="2022-01-31T23:11:55.878" v="6145" actId="165"/>
          <ac:grpSpMkLst>
            <pc:docMk/>
            <pc:sldMk cId="0" sldId="268"/>
            <ac:grpSpMk id="11" creationId="{B8EC6BF6-A048-4BCF-865F-80FA22AC67D6}"/>
          </ac:grpSpMkLst>
        </pc:grpChg>
        <pc:grpChg chg="add del mod">
          <ac:chgData name="Froduald Kabanza" userId="edf393d0-642b-4b9e-8c75-f62133241689" providerId="ADAL" clId="{F17B1EDF-93CA-4D61-9FA4-3116CF6B8561}" dt="2022-01-31T23:11:55.878" v="6145" actId="165"/>
          <ac:grpSpMkLst>
            <pc:docMk/>
            <pc:sldMk cId="0" sldId="268"/>
            <ac:grpSpMk id="12" creationId="{7E79941C-1950-4A96-B24E-58A4D553277F}"/>
          </ac:grpSpMkLst>
        </pc:grpChg>
        <pc:grpChg chg="del mod">
          <ac:chgData name="Froduald Kabanza" userId="edf393d0-642b-4b9e-8c75-f62133241689" providerId="ADAL" clId="{F17B1EDF-93CA-4D61-9FA4-3116CF6B8561}" dt="2022-01-31T23:01:36.011" v="6007" actId="165"/>
          <ac:grpSpMkLst>
            <pc:docMk/>
            <pc:sldMk cId="0" sldId="268"/>
            <ac:grpSpMk id="18" creationId="{00000000-0000-0000-0000-000000000000}"/>
          </ac:grpSpMkLst>
        </pc:grpChg>
        <pc:grpChg chg="add del mod">
          <ac:chgData name="Froduald Kabanza" userId="edf393d0-642b-4b9e-8c75-f62133241689" providerId="ADAL" clId="{F17B1EDF-93CA-4D61-9FA4-3116CF6B8561}" dt="2022-01-31T23:06:10.578" v="6086" actId="165"/>
          <ac:grpSpMkLst>
            <pc:docMk/>
            <pc:sldMk cId="0" sldId="268"/>
            <ac:grpSpMk id="57" creationId="{FD17427E-8418-4271-AD6F-28F7D330E407}"/>
          </ac:grpSpMkLst>
        </pc:grpChg>
        <pc:grpChg chg="add del mod">
          <ac:chgData name="Froduald Kabanza" userId="edf393d0-642b-4b9e-8c75-f62133241689" providerId="ADAL" clId="{F17B1EDF-93CA-4D61-9FA4-3116CF6B8561}" dt="2022-02-01T00:23:41.847" v="7337" actId="478"/>
          <ac:grpSpMkLst>
            <pc:docMk/>
            <pc:sldMk cId="0" sldId="268"/>
            <ac:grpSpMk id="68" creationId="{B3EE86A7-68BF-424D-BF03-7240FE7D9522}"/>
          </ac:grpSpMkLst>
        </pc:grpChg>
        <pc:grpChg chg="add mod">
          <ac:chgData name="Froduald Kabanza" userId="edf393d0-642b-4b9e-8c75-f62133241689" providerId="ADAL" clId="{F17B1EDF-93CA-4D61-9FA4-3116CF6B8561}" dt="2022-01-31T23:15:11.734" v="6198" actId="164"/>
          <ac:grpSpMkLst>
            <pc:docMk/>
            <pc:sldMk cId="0" sldId="268"/>
            <ac:grpSpMk id="69" creationId="{38370804-DC5B-44CD-898F-331402E35FFE}"/>
          </ac:grpSpMkLst>
        </pc:grpChg>
        <pc:grpChg chg="add mod">
          <ac:chgData name="Froduald Kabanza" userId="edf393d0-642b-4b9e-8c75-f62133241689" providerId="ADAL" clId="{F17B1EDF-93CA-4D61-9FA4-3116CF6B8561}" dt="2022-01-31T23:15:24.035" v="6199" actId="164"/>
          <ac:grpSpMkLst>
            <pc:docMk/>
            <pc:sldMk cId="0" sldId="268"/>
            <ac:grpSpMk id="70" creationId="{67E8FDAD-84F9-4C9E-BF6F-C5AF7E5FE624}"/>
          </ac:grpSpMkLst>
        </pc:grpChg>
        <pc:grpChg chg="add mod">
          <ac:chgData name="Froduald Kabanza" userId="edf393d0-642b-4b9e-8c75-f62133241689" providerId="ADAL" clId="{F17B1EDF-93CA-4D61-9FA4-3116CF6B8561}" dt="2022-01-31T23:15:31.895" v="6200" actId="164"/>
          <ac:grpSpMkLst>
            <pc:docMk/>
            <pc:sldMk cId="0" sldId="268"/>
            <ac:grpSpMk id="72" creationId="{D6D82DCD-2191-4E6B-BFD8-B9D2762315F8}"/>
          </ac:grpSpMkLst>
        </pc:grpChg>
        <pc:grpChg chg="add mod">
          <ac:chgData name="Froduald Kabanza" userId="edf393d0-642b-4b9e-8c75-f62133241689" providerId="ADAL" clId="{F17B1EDF-93CA-4D61-9FA4-3116CF6B8561}" dt="2022-02-01T00:23:54.376" v="7339" actId="1076"/>
          <ac:grpSpMkLst>
            <pc:docMk/>
            <pc:sldMk cId="0" sldId="268"/>
            <ac:grpSpMk id="79" creationId="{AE287E2C-13B6-459C-84FD-92B89DEAC312}"/>
          </ac:grpSpMkLst>
        </pc:grpChg>
        <pc:cxnChg chg="mod topLvl">
          <ac:chgData name="Froduald Kabanza" userId="edf393d0-642b-4b9e-8c75-f62133241689" providerId="ADAL" clId="{F17B1EDF-93CA-4D61-9FA4-3116CF6B8561}" dt="2022-01-31T23:45:22.751" v="6770" actId="478"/>
          <ac:cxnSpMkLst>
            <pc:docMk/>
            <pc:sldMk cId="0" sldId="268"/>
            <ac:cxnSpMk id="2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25"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6"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1" creationId="{00000000-0000-0000-0000-000000000000}"/>
          </ac:cxnSpMkLst>
        </pc:cxnChg>
        <pc:cxnChg chg="add del mod topLvl">
          <ac:chgData name="Froduald Kabanza" userId="edf393d0-642b-4b9e-8c75-f62133241689" providerId="ADAL" clId="{F17B1EDF-93CA-4D61-9FA4-3116CF6B8561}" dt="2022-01-31T23:06:24.748" v="6089" actId="478"/>
          <ac:cxnSpMkLst>
            <pc:docMk/>
            <pc:sldMk cId="0" sldId="268"/>
            <ac:cxnSpMk id="32"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3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5" creationId="{00000000-0000-0000-0000-000000000000}"/>
          </ac:cxnSpMkLst>
        </pc:cxnChg>
        <pc:cxnChg chg="del mod topLvl">
          <ac:chgData name="Froduald Kabanza" userId="edf393d0-642b-4b9e-8c75-f62133241689" providerId="ADAL" clId="{F17B1EDF-93CA-4D61-9FA4-3116CF6B8561}" dt="2022-01-31T23:45:20.206" v="6769" actId="478"/>
          <ac:cxnSpMkLst>
            <pc:docMk/>
            <pc:sldMk cId="0" sldId="268"/>
            <ac:cxnSpMk id="49"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0"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1" creationId="{00000000-0000-0000-0000-000000000000}"/>
          </ac:cxnSpMkLst>
        </pc:cxnChg>
        <pc:cxnChg chg="add del mod">
          <ac:chgData name="Froduald Kabanza" userId="edf393d0-642b-4b9e-8c75-f62133241689" providerId="ADAL" clId="{F17B1EDF-93CA-4D61-9FA4-3116CF6B8561}" dt="2022-01-31T23:06:26.120" v="6090" actId="478"/>
          <ac:cxnSpMkLst>
            <pc:docMk/>
            <pc:sldMk cId="0" sldId="268"/>
            <ac:cxnSpMk id="52" creationId="{5276D278-C9A8-4057-BF95-F5CB75CBA385}"/>
          </ac:cxnSpMkLst>
        </pc:cxnChg>
        <pc:cxnChg chg="add mod">
          <ac:chgData name="Froduald Kabanza" userId="edf393d0-642b-4b9e-8c75-f62133241689" providerId="ADAL" clId="{F17B1EDF-93CA-4D61-9FA4-3116CF6B8561}" dt="2022-01-31T23:45:22.751" v="6770" actId="478"/>
          <ac:cxnSpMkLst>
            <pc:docMk/>
            <pc:sldMk cId="0" sldId="268"/>
            <ac:cxnSpMk id="53" creationId="{1C65B456-9F03-4A45-925B-AA55399CCE85}"/>
          </ac:cxnSpMkLst>
        </pc:cxnChg>
        <pc:cxnChg chg="add del mod">
          <ac:chgData name="Froduald Kabanza" userId="edf393d0-642b-4b9e-8c75-f62133241689" providerId="ADAL" clId="{F17B1EDF-93CA-4D61-9FA4-3116CF6B8561}" dt="2022-01-31T23:06:23.526" v="6088" actId="478"/>
          <ac:cxnSpMkLst>
            <pc:docMk/>
            <pc:sldMk cId="0" sldId="268"/>
            <ac:cxnSpMk id="54" creationId="{027B9419-638A-453A-94EF-0D7DDB1B55CB}"/>
          </ac:cxnSpMkLst>
        </pc:cxnChg>
        <pc:cxnChg chg="mod topLvl">
          <ac:chgData name="Froduald Kabanza" userId="edf393d0-642b-4b9e-8c75-f62133241689" providerId="ADAL" clId="{F17B1EDF-93CA-4D61-9FA4-3116CF6B8561}" dt="2022-01-31T23:15:24.035" v="6199" actId="164"/>
          <ac:cxnSpMkLst>
            <pc:docMk/>
            <pc:sldMk cId="0" sldId="268"/>
            <ac:cxnSpMk id="60" creationId="{1602E4C9-20EC-45F4-815F-6FEFF3C8F415}"/>
          </ac:cxnSpMkLst>
        </pc:cxnChg>
        <pc:cxnChg chg="add mod">
          <ac:chgData name="Froduald Kabanza" userId="edf393d0-642b-4b9e-8c75-f62133241689" providerId="ADAL" clId="{F17B1EDF-93CA-4D61-9FA4-3116CF6B8561}" dt="2022-01-31T23:45:22.751" v="6770" actId="478"/>
          <ac:cxnSpMkLst>
            <pc:docMk/>
            <pc:sldMk cId="0" sldId="268"/>
            <ac:cxnSpMk id="61" creationId="{1279FFC2-06E1-4180-BFF6-CE72E2BC8EFC}"/>
          </ac:cxnSpMkLst>
        </pc:cxnChg>
        <pc:cxnChg chg="add mod">
          <ac:chgData name="Froduald Kabanza" userId="edf393d0-642b-4b9e-8c75-f62133241689" providerId="ADAL" clId="{F17B1EDF-93CA-4D61-9FA4-3116CF6B8561}" dt="2022-01-31T23:45:22.751" v="6770" actId="478"/>
          <ac:cxnSpMkLst>
            <pc:docMk/>
            <pc:sldMk cId="0" sldId="268"/>
            <ac:cxnSpMk id="62" creationId="{7EA99F65-6089-4FFB-8533-025A17691C2F}"/>
          </ac:cxnSpMkLst>
        </pc:cxnChg>
        <pc:cxnChg chg="add mod">
          <ac:chgData name="Froduald Kabanza" userId="edf393d0-642b-4b9e-8c75-f62133241689" providerId="ADAL" clId="{F17B1EDF-93CA-4D61-9FA4-3116CF6B8561}" dt="2022-01-31T23:45:22.751" v="6770" actId="478"/>
          <ac:cxnSpMkLst>
            <pc:docMk/>
            <pc:sldMk cId="0" sldId="268"/>
            <ac:cxnSpMk id="63" creationId="{04AD9C03-0AB5-49E0-81BC-2256206B1EF1}"/>
          </ac:cxnSpMkLst>
        </pc:cxnChg>
        <pc:cxnChg chg="add mod topLvl">
          <ac:chgData name="Froduald Kabanza" userId="edf393d0-642b-4b9e-8c75-f62133241689" providerId="ADAL" clId="{F17B1EDF-93CA-4D61-9FA4-3116CF6B8561}" dt="2022-01-31T23:15:31.895" v="6200" actId="164"/>
          <ac:cxnSpMkLst>
            <pc:docMk/>
            <pc:sldMk cId="0" sldId="268"/>
            <ac:cxnSpMk id="66" creationId="{D856ECA8-987F-4760-B4F9-79C49F77AA77}"/>
          </ac:cxnSpMkLst>
        </pc:cxnChg>
        <pc:cxnChg chg="add mod">
          <ac:chgData name="Froduald Kabanza" userId="edf393d0-642b-4b9e-8c75-f62133241689" providerId="ADAL" clId="{F17B1EDF-93CA-4D61-9FA4-3116CF6B8561}" dt="2022-01-31T23:15:11.734" v="6198" actId="164"/>
          <ac:cxnSpMkLst>
            <pc:docMk/>
            <pc:sldMk cId="0" sldId="268"/>
            <ac:cxnSpMk id="71" creationId="{6D179814-55F4-4A08-B026-FE0FA33DB84A}"/>
          </ac:cxnSpMkLst>
        </pc:cxnChg>
        <pc:cxnChg chg="mod">
          <ac:chgData name="Froduald Kabanza" userId="edf393d0-642b-4b9e-8c75-f62133241689" providerId="ADAL" clId="{F17B1EDF-93CA-4D61-9FA4-3116CF6B8561}" dt="2022-02-01T00:23:54.376" v="7339" actId="1076"/>
          <ac:cxnSpMkLst>
            <pc:docMk/>
            <pc:sldMk cId="0" sldId="268"/>
            <ac:cxnSpMk id="84" creationId="{34CBB9C2-6AE1-419E-B131-5623637E70B9}"/>
          </ac:cxnSpMkLst>
        </pc:cxnChg>
        <pc:cxnChg chg="mod">
          <ac:chgData name="Froduald Kabanza" userId="edf393d0-642b-4b9e-8c75-f62133241689" providerId="ADAL" clId="{F17B1EDF-93CA-4D61-9FA4-3116CF6B8561}" dt="2022-02-01T00:23:54.376" v="7339" actId="1076"/>
          <ac:cxnSpMkLst>
            <pc:docMk/>
            <pc:sldMk cId="0" sldId="268"/>
            <ac:cxnSpMk id="85" creationId="{086DB233-2634-4EB0-9CCA-641128179144}"/>
          </ac:cxnSpMkLst>
        </pc:cxnChg>
        <pc:cxnChg chg="mod">
          <ac:chgData name="Froduald Kabanza" userId="edf393d0-642b-4b9e-8c75-f62133241689" providerId="ADAL" clId="{F17B1EDF-93CA-4D61-9FA4-3116CF6B8561}" dt="2022-02-01T00:23:54.376" v="7339" actId="1076"/>
          <ac:cxnSpMkLst>
            <pc:docMk/>
            <pc:sldMk cId="0" sldId="268"/>
            <ac:cxnSpMk id="86" creationId="{3DBD44FB-8EB8-4E11-BA98-D2DAD289CC89}"/>
          </ac:cxnSpMkLst>
        </pc:cxnChg>
        <pc:cxnChg chg="mod">
          <ac:chgData name="Froduald Kabanza" userId="edf393d0-642b-4b9e-8c75-f62133241689" providerId="ADAL" clId="{F17B1EDF-93CA-4D61-9FA4-3116CF6B8561}" dt="2022-02-01T00:23:54.376" v="7339" actId="1076"/>
          <ac:cxnSpMkLst>
            <pc:docMk/>
            <pc:sldMk cId="0" sldId="268"/>
            <ac:cxnSpMk id="87" creationId="{47F94418-B563-46A2-9FC8-5F96EA838201}"/>
          </ac:cxnSpMkLst>
        </pc:cxnChg>
        <pc:cxnChg chg="mod">
          <ac:chgData name="Froduald Kabanza" userId="edf393d0-642b-4b9e-8c75-f62133241689" providerId="ADAL" clId="{F17B1EDF-93CA-4D61-9FA4-3116CF6B8561}" dt="2022-02-01T00:23:54.376" v="7339" actId="1076"/>
          <ac:cxnSpMkLst>
            <pc:docMk/>
            <pc:sldMk cId="0" sldId="268"/>
            <ac:cxnSpMk id="92" creationId="{4F4BFE97-6339-4CEB-B272-EBE3E1C82810}"/>
          </ac:cxnSpMkLst>
        </pc:cxnChg>
        <pc:cxnChg chg="mod">
          <ac:chgData name="Froduald Kabanza" userId="edf393d0-642b-4b9e-8c75-f62133241689" providerId="ADAL" clId="{F17B1EDF-93CA-4D61-9FA4-3116CF6B8561}" dt="2022-02-01T00:23:54.376" v="7339" actId="1076"/>
          <ac:cxnSpMkLst>
            <pc:docMk/>
            <pc:sldMk cId="0" sldId="268"/>
            <ac:cxnSpMk id="93" creationId="{36CB2733-FCD7-4743-B214-7B730BB52CDE}"/>
          </ac:cxnSpMkLst>
        </pc:cxnChg>
        <pc:cxnChg chg="mod">
          <ac:chgData name="Froduald Kabanza" userId="edf393d0-642b-4b9e-8c75-f62133241689" providerId="ADAL" clId="{F17B1EDF-93CA-4D61-9FA4-3116CF6B8561}" dt="2022-02-01T00:23:54.376" v="7339" actId="1076"/>
          <ac:cxnSpMkLst>
            <pc:docMk/>
            <pc:sldMk cId="0" sldId="268"/>
            <ac:cxnSpMk id="94" creationId="{12F0A4D2-AC30-4570-9C9D-90FD10AF55A6}"/>
          </ac:cxnSpMkLst>
        </pc:cxnChg>
        <pc:cxnChg chg="mod">
          <ac:chgData name="Froduald Kabanza" userId="edf393d0-642b-4b9e-8c75-f62133241689" providerId="ADAL" clId="{F17B1EDF-93CA-4D61-9FA4-3116CF6B8561}" dt="2022-02-01T00:23:54.376" v="7339" actId="1076"/>
          <ac:cxnSpMkLst>
            <pc:docMk/>
            <pc:sldMk cId="0" sldId="268"/>
            <ac:cxnSpMk id="95" creationId="{A9485101-0CA3-49E9-A7E9-3F75C0059C63}"/>
          </ac:cxnSpMkLst>
        </pc:cxnChg>
        <pc:cxnChg chg="mod">
          <ac:chgData name="Froduald Kabanza" userId="edf393d0-642b-4b9e-8c75-f62133241689" providerId="ADAL" clId="{F17B1EDF-93CA-4D61-9FA4-3116CF6B8561}" dt="2022-02-01T00:23:54.376" v="7339" actId="1076"/>
          <ac:cxnSpMkLst>
            <pc:docMk/>
            <pc:sldMk cId="0" sldId="268"/>
            <ac:cxnSpMk id="96" creationId="{48BFFDD9-2C57-49DC-82EF-52DB62B2D78F}"/>
          </ac:cxnSpMkLst>
        </pc:cxnChg>
        <pc:cxnChg chg="mod">
          <ac:chgData name="Froduald Kabanza" userId="edf393d0-642b-4b9e-8c75-f62133241689" providerId="ADAL" clId="{F17B1EDF-93CA-4D61-9FA4-3116CF6B8561}" dt="2022-02-01T00:23:54.376" v="7339" actId="1076"/>
          <ac:cxnSpMkLst>
            <pc:docMk/>
            <pc:sldMk cId="0" sldId="268"/>
            <ac:cxnSpMk id="110" creationId="{4834E6BC-DF36-4032-89F1-2D445F7A9806}"/>
          </ac:cxnSpMkLst>
        </pc:cxnChg>
        <pc:cxnChg chg="mod">
          <ac:chgData name="Froduald Kabanza" userId="edf393d0-642b-4b9e-8c75-f62133241689" providerId="ADAL" clId="{F17B1EDF-93CA-4D61-9FA4-3116CF6B8561}" dt="2022-02-01T00:23:54.376" v="7339" actId="1076"/>
          <ac:cxnSpMkLst>
            <pc:docMk/>
            <pc:sldMk cId="0" sldId="268"/>
            <ac:cxnSpMk id="111" creationId="{E562A16B-B7F2-4BB6-8E6A-565358BAEBB7}"/>
          </ac:cxnSpMkLst>
        </pc:cxnChg>
        <pc:cxnChg chg="mod">
          <ac:chgData name="Froduald Kabanza" userId="edf393d0-642b-4b9e-8c75-f62133241689" providerId="ADAL" clId="{F17B1EDF-93CA-4D61-9FA4-3116CF6B8561}" dt="2022-02-01T00:23:54.376" v="7339" actId="1076"/>
          <ac:cxnSpMkLst>
            <pc:docMk/>
            <pc:sldMk cId="0" sldId="268"/>
            <ac:cxnSpMk id="112" creationId="{6491AE9A-0860-4F51-81B8-F67A7973FC7D}"/>
          </ac:cxnSpMkLst>
        </pc:cxnChg>
      </pc:sldChg>
      <pc:sldChg chg="add del">
        <pc:chgData name="Froduald Kabanza" userId="edf393d0-642b-4b9e-8c75-f62133241689" providerId="ADAL" clId="{F17B1EDF-93CA-4D61-9FA4-3116CF6B8561}" dt="2022-01-31T23:35:07.930" v="6394" actId="2696"/>
        <pc:sldMkLst>
          <pc:docMk/>
          <pc:sldMk cId="0" sldId="269"/>
        </pc:sldMkLst>
      </pc:sldChg>
      <pc:sldChg chg="add del modNotes">
        <pc:chgData name="Froduald Kabanza" userId="edf393d0-642b-4b9e-8c75-f62133241689" providerId="ADAL" clId="{F17B1EDF-93CA-4D61-9FA4-3116CF6B8561}" dt="2022-01-31T00:51:39.611" v="2890" actId="2696"/>
        <pc:sldMkLst>
          <pc:docMk/>
          <pc:sldMk cId="0" sldId="270"/>
        </pc:sldMkLst>
      </pc:sldChg>
      <pc:sldChg chg="add modAnim">
        <pc:chgData name="Froduald Kabanza" userId="edf393d0-642b-4b9e-8c75-f62133241689" providerId="ADAL" clId="{F17B1EDF-93CA-4D61-9FA4-3116CF6B8561}" dt="2022-02-02T14:07:44.053" v="10407"/>
        <pc:sldMkLst>
          <pc:docMk/>
          <pc:sldMk cId="0" sldId="272"/>
        </pc:sldMkLst>
      </pc:sldChg>
      <pc:sldChg chg="add">
        <pc:chgData name="Froduald Kabanza" userId="edf393d0-642b-4b9e-8c75-f62133241689" providerId="ADAL" clId="{F17B1EDF-93CA-4D61-9FA4-3116CF6B8561}" dt="2022-01-30T23:25:04.516" v="542"/>
        <pc:sldMkLst>
          <pc:docMk/>
          <pc:sldMk cId="0" sldId="273"/>
        </pc:sldMkLst>
      </pc:sldChg>
      <pc:sldChg chg="add">
        <pc:chgData name="Froduald Kabanza" userId="edf393d0-642b-4b9e-8c75-f62133241689" providerId="ADAL" clId="{F17B1EDF-93CA-4D61-9FA4-3116CF6B8561}" dt="2022-01-30T23:25:04.516" v="542"/>
        <pc:sldMkLst>
          <pc:docMk/>
          <pc:sldMk cId="0" sldId="274"/>
        </pc:sldMkLst>
      </pc:sldChg>
      <pc:sldChg chg="add">
        <pc:chgData name="Froduald Kabanza" userId="edf393d0-642b-4b9e-8c75-f62133241689" providerId="ADAL" clId="{F17B1EDF-93CA-4D61-9FA4-3116CF6B8561}" dt="2022-01-30T23:25:04.516" v="542"/>
        <pc:sldMkLst>
          <pc:docMk/>
          <pc:sldMk cId="0" sldId="275"/>
        </pc:sldMkLst>
      </pc:sldChg>
      <pc:sldChg chg="add">
        <pc:chgData name="Froduald Kabanza" userId="edf393d0-642b-4b9e-8c75-f62133241689" providerId="ADAL" clId="{F17B1EDF-93CA-4D61-9FA4-3116CF6B8561}" dt="2022-01-30T23:25:04.516" v="542"/>
        <pc:sldMkLst>
          <pc:docMk/>
          <pc:sldMk cId="0" sldId="276"/>
        </pc:sldMkLst>
      </pc:sldChg>
      <pc:sldChg chg="add">
        <pc:chgData name="Froduald Kabanza" userId="edf393d0-642b-4b9e-8c75-f62133241689" providerId="ADAL" clId="{F17B1EDF-93CA-4D61-9FA4-3116CF6B8561}" dt="2022-01-30T23:25:04.516" v="542"/>
        <pc:sldMkLst>
          <pc:docMk/>
          <pc:sldMk cId="0" sldId="277"/>
        </pc:sldMkLst>
      </pc:sldChg>
      <pc:sldChg chg="add">
        <pc:chgData name="Froduald Kabanza" userId="edf393d0-642b-4b9e-8c75-f62133241689" providerId="ADAL" clId="{F17B1EDF-93CA-4D61-9FA4-3116CF6B8561}" dt="2022-01-30T23:25:04.516" v="542"/>
        <pc:sldMkLst>
          <pc:docMk/>
          <pc:sldMk cId="0" sldId="278"/>
        </pc:sldMkLst>
      </pc:sldChg>
      <pc:sldChg chg="modSp add mod modNotes">
        <pc:chgData name="Froduald Kabanza" userId="edf393d0-642b-4b9e-8c75-f62133241689" providerId="ADAL" clId="{F17B1EDF-93CA-4D61-9FA4-3116CF6B8561}" dt="2022-01-31T01:06:23.450" v="3068" actId="20577"/>
        <pc:sldMkLst>
          <pc:docMk/>
          <pc:sldMk cId="0" sldId="283"/>
        </pc:sldMkLst>
        <pc:spChg chg="mod">
          <ac:chgData name="Froduald Kabanza" userId="edf393d0-642b-4b9e-8c75-f62133241689" providerId="ADAL" clId="{F17B1EDF-93CA-4D61-9FA4-3116CF6B8561}" dt="2022-01-31T01:06:23.450" v="3068" actId="20577"/>
          <ac:spMkLst>
            <pc:docMk/>
            <pc:sldMk cId="0" sldId="283"/>
            <ac:spMk id="6146" creationId="{00000000-0000-0000-0000-000000000000}"/>
          </ac:spMkLst>
        </pc:spChg>
      </pc:sldChg>
      <pc:sldChg chg="addSp delSp modSp add mod ord">
        <pc:chgData name="Froduald Kabanza" userId="edf393d0-642b-4b9e-8c75-f62133241689" providerId="ADAL" clId="{F17B1EDF-93CA-4D61-9FA4-3116CF6B8561}" dt="2022-01-31T21:02:55.118" v="4458"/>
        <pc:sldMkLst>
          <pc:docMk/>
          <pc:sldMk cId="0" sldId="284"/>
        </pc:sldMkLst>
        <pc:spChg chg="del mod topLvl">
          <ac:chgData name="Froduald Kabanza" userId="edf393d0-642b-4b9e-8c75-f62133241689" providerId="ADAL" clId="{F17B1EDF-93CA-4D61-9FA4-3116CF6B8561}" dt="2022-01-31T20:56:44.134" v="4334" actId="478"/>
          <ac:spMkLst>
            <pc:docMk/>
            <pc:sldMk cId="0" sldId="284"/>
            <ac:spMk id="7" creationId="{00000000-0000-0000-0000-000000000000}"/>
          </ac:spMkLst>
        </pc:spChg>
        <pc:spChg chg="del mod topLvl">
          <ac:chgData name="Froduald Kabanza" userId="edf393d0-642b-4b9e-8c75-f62133241689" providerId="ADAL" clId="{F17B1EDF-93CA-4D61-9FA4-3116CF6B8561}" dt="2022-01-31T20:56:48.942" v="4335" actId="478"/>
          <ac:spMkLst>
            <pc:docMk/>
            <pc:sldMk cId="0" sldId="284"/>
            <ac:spMk id="61" creationId="{00000000-0000-0000-0000-000000000000}"/>
          </ac:spMkLst>
        </pc:spChg>
        <pc:spChg chg="del mod topLvl">
          <ac:chgData name="Froduald Kabanza" userId="edf393d0-642b-4b9e-8c75-f62133241689" providerId="ADAL" clId="{F17B1EDF-93CA-4D61-9FA4-3116CF6B8561}" dt="2022-01-31T20:56:51.687" v="4336" actId="478"/>
          <ac:spMkLst>
            <pc:docMk/>
            <pc:sldMk cId="0" sldId="284"/>
            <ac:spMk id="62" creationId="{00000000-0000-0000-0000-000000000000}"/>
          </ac:spMkLst>
        </pc:spChg>
        <pc:spChg chg="del mod topLvl">
          <ac:chgData name="Froduald Kabanza" userId="edf393d0-642b-4b9e-8c75-f62133241689" providerId="ADAL" clId="{F17B1EDF-93CA-4D61-9FA4-3116CF6B8561}" dt="2022-01-31T20:56:53.831" v="4337" actId="478"/>
          <ac:spMkLst>
            <pc:docMk/>
            <pc:sldMk cId="0" sldId="284"/>
            <ac:spMk id="63" creationId="{00000000-0000-0000-0000-000000000000}"/>
          </ac:spMkLst>
        </pc:spChg>
        <pc:spChg chg="del mod topLvl">
          <ac:chgData name="Froduald Kabanza" userId="edf393d0-642b-4b9e-8c75-f62133241689" providerId="ADAL" clId="{F17B1EDF-93CA-4D61-9FA4-3116CF6B8561}" dt="2022-01-31T20:56:58.198" v="4338" actId="478"/>
          <ac:spMkLst>
            <pc:docMk/>
            <pc:sldMk cId="0" sldId="284"/>
            <ac:spMk id="6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2"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3"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5"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6" creationId="{00000000-0000-0000-0000-000000000000}"/>
          </ac:spMkLst>
        </pc:spChg>
        <pc:spChg chg="add del mod">
          <ac:chgData name="Froduald Kabanza" userId="edf393d0-642b-4b9e-8c75-f62133241689" providerId="ADAL" clId="{F17B1EDF-93CA-4D61-9FA4-3116CF6B8561}" dt="2022-01-31T20:57:22.447" v="4341" actId="478"/>
          <ac:spMkLst>
            <pc:docMk/>
            <pc:sldMk cId="0" sldId="284"/>
            <ac:spMk id="77" creationId="{42F08521-FB84-4991-87AA-5D30BD0FB2F5}"/>
          </ac:spMkLst>
        </pc:spChg>
        <pc:spChg chg="add del mod">
          <ac:chgData name="Froduald Kabanza" userId="edf393d0-642b-4b9e-8c75-f62133241689" providerId="ADAL" clId="{F17B1EDF-93CA-4D61-9FA4-3116CF6B8561}" dt="2022-01-31T20:57:22.447" v="4341" actId="478"/>
          <ac:spMkLst>
            <pc:docMk/>
            <pc:sldMk cId="0" sldId="284"/>
            <ac:spMk id="78" creationId="{34B3C80E-7DE9-4AC9-85CF-C7D4322681AB}"/>
          </ac:spMkLst>
        </pc:spChg>
        <pc:spChg chg="add del mod">
          <ac:chgData name="Froduald Kabanza" userId="edf393d0-642b-4b9e-8c75-f62133241689" providerId="ADAL" clId="{F17B1EDF-93CA-4D61-9FA4-3116CF6B8561}" dt="2022-01-31T20:57:22.447" v="4341" actId="478"/>
          <ac:spMkLst>
            <pc:docMk/>
            <pc:sldMk cId="0" sldId="284"/>
            <ac:spMk id="79" creationId="{D392C661-34D8-473C-91E6-EB6B7301B8DE}"/>
          </ac:spMkLst>
        </pc:spChg>
        <pc:spChg chg="add del mod">
          <ac:chgData name="Froduald Kabanza" userId="edf393d0-642b-4b9e-8c75-f62133241689" providerId="ADAL" clId="{F17B1EDF-93CA-4D61-9FA4-3116CF6B8561}" dt="2022-01-31T20:57:22.447" v="4341" actId="478"/>
          <ac:spMkLst>
            <pc:docMk/>
            <pc:sldMk cId="0" sldId="284"/>
            <ac:spMk id="80" creationId="{BA512D08-4262-4CAC-ABF8-81A071E52E58}"/>
          </ac:spMkLst>
        </pc:spChg>
        <pc:spChg chg="add del mod">
          <ac:chgData name="Froduald Kabanza" userId="edf393d0-642b-4b9e-8c75-f62133241689" providerId="ADAL" clId="{F17B1EDF-93CA-4D61-9FA4-3116CF6B8561}" dt="2022-01-31T20:57:22.447" v="4341" actId="478"/>
          <ac:spMkLst>
            <pc:docMk/>
            <pc:sldMk cId="0" sldId="284"/>
            <ac:spMk id="81" creationId="{FEA48D9B-5538-44AD-B93B-86761417F2F8}"/>
          </ac:spMkLst>
        </pc:spChg>
        <pc:spChg chg="add del mod">
          <ac:chgData name="Froduald Kabanza" userId="edf393d0-642b-4b9e-8c75-f62133241689" providerId="ADAL" clId="{F17B1EDF-93CA-4D61-9FA4-3116CF6B8561}" dt="2022-01-31T21:00:22.356" v="4368" actId="478"/>
          <ac:spMkLst>
            <pc:docMk/>
            <pc:sldMk cId="0" sldId="284"/>
            <ac:spMk id="82" creationId="{F39DA03E-49F0-4774-8E89-6D6F12CCF5C7}"/>
          </ac:spMkLst>
        </pc:spChg>
        <pc:spChg chg="add del mod">
          <ac:chgData name="Froduald Kabanza" userId="edf393d0-642b-4b9e-8c75-f62133241689" providerId="ADAL" clId="{F17B1EDF-93CA-4D61-9FA4-3116CF6B8561}" dt="2022-01-31T21:00:22.356" v="4368" actId="478"/>
          <ac:spMkLst>
            <pc:docMk/>
            <pc:sldMk cId="0" sldId="284"/>
            <ac:spMk id="83" creationId="{B9D01DC3-17D2-4B4E-914A-10E42F575474}"/>
          </ac:spMkLst>
        </pc:spChg>
        <pc:spChg chg="add del mod">
          <ac:chgData name="Froduald Kabanza" userId="edf393d0-642b-4b9e-8c75-f62133241689" providerId="ADAL" clId="{F17B1EDF-93CA-4D61-9FA4-3116CF6B8561}" dt="2022-01-31T21:00:22.356" v="4368" actId="478"/>
          <ac:spMkLst>
            <pc:docMk/>
            <pc:sldMk cId="0" sldId="284"/>
            <ac:spMk id="84" creationId="{DE2D0B04-938B-4744-BD47-91CE71FC5F64}"/>
          </ac:spMkLst>
        </pc:spChg>
        <pc:spChg chg="add del mod">
          <ac:chgData name="Froduald Kabanza" userId="edf393d0-642b-4b9e-8c75-f62133241689" providerId="ADAL" clId="{F17B1EDF-93CA-4D61-9FA4-3116CF6B8561}" dt="2022-01-31T21:00:22.356" v="4368" actId="478"/>
          <ac:spMkLst>
            <pc:docMk/>
            <pc:sldMk cId="0" sldId="284"/>
            <ac:spMk id="85" creationId="{C0AA1FB3-7989-475A-B327-42AA5F8BBEC7}"/>
          </ac:spMkLst>
        </pc:spChg>
        <pc:spChg chg="add del mod">
          <ac:chgData name="Froduald Kabanza" userId="edf393d0-642b-4b9e-8c75-f62133241689" providerId="ADAL" clId="{F17B1EDF-93CA-4D61-9FA4-3116CF6B8561}" dt="2022-01-31T21:00:22.356" v="4368" actId="478"/>
          <ac:spMkLst>
            <pc:docMk/>
            <pc:sldMk cId="0" sldId="284"/>
            <ac:spMk id="86" creationId="{1840A4DD-A7D1-4E46-ADF7-8BA26F8530F0}"/>
          </ac:spMkLst>
        </pc:spChg>
        <pc:spChg chg="add mod">
          <ac:chgData name="Froduald Kabanza" userId="edf393d0-642b-4b9e-8c75-f62133241689" providerId="ADAL" clId="{F17B1EDF-93CA-4D61-9FA4-3116CF6B8561}" dt="2022-01-31T21:01:14.715" v="4375" actId="1076"/>
          <ac:spMkLst>
            <pc:docMk/>
            <pc:sldMk cId="0" sldId="284"/>
            <ac:spMk id="92" creationId="{C2B2CD7A-4442-46F5-94A6-1BAFF753E513}"/>
          </ac:spMkLst>
        </pc:spChg>
        <pc:spChg chg="add mod">
          <ac:chgData name="Froduald Kabanza" userId="edf393d0-642b-4b9e-8c75-f62133241689" providerId="ADAL" clId="{F17B1EDF-93CA-4D61-9FA4-3116CF6B8561}" dt="2022-01-31T21:00:49.960" v="4371" actId="1076"/>
          <ac:spMkLst>
            <pc:docMk/>
            <pc:sldMk cId="0" sldId="284"/>
            <ac:spMk id="93" creationId="{D49DD924-8338-4388-B7E7-5EE13FA72EC8}"/>
          </ac:spMkLst>
        </pc:spChg>
        <pc:spChg chg="add mod">
          <ac:chgData name="Froduald Kabanza" userId="edf393d0-642b-4b9e-8c75-f62133241689" providerId="ADAL" clId="{F17B1EDF-93CA-4D61-9FA4-3116CF6B8561}" dt="2022-01-31T21:00:49.960" v="4371" actId="1076"/>
          <ac:spMkLst>
            <pc:docMk/>
            <pc:sldMk cId="0" sldId="284"/>
            <ac:spMk id="94" creationId="{DC8606D3-0E44-46F5-ADDF-47BF5DC83953}"/>
          </ac:spMkLst>
        </pc:spChg>
        <pc:spChg chg="add mod">
          <ac:chgData name="Froduald Kabanza" userId="edf393d0-642b-4b9e-8c75-f62133241689" providerId="ADAL" clId="{F17B1EDF-93CA-4D61-9FA4-3116CF6B8561}" dt="2022-01-31T21:00:49.960" v="4371" actId="1076"/>
          <ac:spMkLst>
            <pc:docMk/>
            <pc:sldMk cId="0" sldId="284"/>
            <ac:spMk id="95" creationId="{F815DC7C-89DE-44C3-8088-23EE5A6B6031}"/>
          </ac:spMkLst>
        </pc:spChg>
        <pc:spChg chg="add mod">
          <ac:chgData name="Froduald Kabanza" userId="edf393d0-642b-4b9e-8c75-f62133241689" providerId="ADAL" clId="{F17B1EDF-93CA-4D61-9FA4-3116CF6B8561}" dt="2022-01-31T21:00:49.960" v="4371" actId="1076"/>
          <ac:spMkLst>
            <pc:docMk/>
            <pc:sldMk cId="0" sldId="284"/>
            <ac:spMk id="96" creationId="{63E3631E-03F2-4373-B227-529B6AD1D45D}"/>
          </ac:spMkLst>
        </pc:spChg>
        <pc:spChg chg="add mod">
          <ac:chgData name="Froduald Kabanza" userId="edf393d0-642b-4b9e-8c75-f62133241689" providerId="ADAL" clId="{F17B1EDF-93CA-4D61-9FA4-3116CF6B8561}" dt="2022-01-31T21:00:49.960" v="4371" actId="1076"/>
          <ac:spMkLst>
            <pc:docMk/>
            <pc:sldMk cId="0" sldId="284"/>
            <ac:spMk id="97" creationId="{2DEEAB72-F5EA-4711-B6B0-EC4724B4021A}"/>
          </ac:spMkLst>
        </pc:spChg>
        <pc:spChg chg="mod">
          <ac:chgData name="Froduald Kabanza" userId="edf393d0-642b-4b9e-8c75-f62133241689" providerId="ADAL" clId="{F17B1EDF-93CA-4D61-9FA4-3116CF6B8561}" dt="2022-01-31T20:59:09.075" v="4366" actId="5793"/>
          <ac:spMkLst>
            <pc:docMk/>
            <pc:sldMk cId="0" sldId="284"/>
            <ac:spMk id="12290" creationId="{00000000-0000-0000-0000-000000000000}"/>
          </ac:spMkLst>
        </pc:spChg>
        <pc:spChg chg="mod">
          <ac:chgData name="Froduald Kabanza" userId="edf393d0-642b-4b9e-8c75-f62133241689" providerId="ADAL" clId="{F17B1EDF-93CA-4D61-9FA4-3116CF6B8561}" dt="2022-01-31T20:55:54.593" v="4329" actId="20577"/>
          <ac:spMkLst>
            <pc:docMk/>
            <pc:sldMk cId="0" sldId="284"/>
            <ac:spMk id="12291" creationId="{00000000-0000-0000-0000-000000000000}"/>
          </ac:spMkLst>
        </pc:spChg>
        <pc:spChg chg="mod">
          <ac:chgData name="Froduald Kabanza" userId="edf393d0-642b-4b9e-8c75-f62133241689" providerId="ADAL" clId="{F17B1EDF-93CA-4D61-9FA4-3116CF6B8561}" dt="2022-01-31T21:02:27.384" v="4439"/>
          <ac:spMkLst>
            <pc:docMk/>
            <pc:sldMk cId="0" sldId="284"/>
            <ac:spMk id="12317" creationId="{00000000-0000-0000-0000-000000000000}"/>
          </ac:spMkLst>
        </pc:spChg>
        <pc:spChg chg="mod">
          <ac:chgData name="Froduald Kabanza" userId="edf393d0-642b-4b9e-8c75-f62133241689" providerId="ADAL" clId="{F17B1EDF-93CA-4D61-9FA4-3116CF6B8561}" dt="2022-01-31T21:02:27.384" v="4439"/>
          <ac:spMkLst>
            <pc:docMk/>
            <pc:sldMk cId="0" sldId="284"/>
            <ac:spMk id="12318" creationId="{00000000-0000-0000-0000-000000000000}"/>
          </ac:spMkLst>
        </pc:spChg>
        <pc:spChg chg="mod">
          <ac:chgData name="Froduald Kabanza" userId="edf393d0-642b-4b9e-8c75-f62133241689" providerId="ADAL" clId="{F17B1EDF-93CA-4D61-9FA4-3116CF6B8561}" dt="2022-01-31T21:02:27.384" v="4439"/>
          <ac:spMkLst>
            <pc:docMk/>
            <pc:sldMk cId="0" sldId="284"/>
            <ac:spMk id="12319" creationId="{00000000-0000-0000-0000-000000000000}"/>
          </ac:spMkLst>
        </pc:spChg>
        <pc:spChg chg="mod">
          <ac:chgData name="Froduald Kabanza" userId="edf393d0-642b-4b9e-8c75-f62133241689" providerId="ADAL" clId="{F17B1EDF-93CA-4D61-9FA4-3116CF6B8561}" dt="2022-01-31T21:02:27.384" v="4439"/>
          <ac:spMkLst>
            <pc:docMk/>
            <pc:sldMk cId="0" sldId="284"/>
            <ac:spMk id="12320" creationId="{00000000-0000-0000-0000-000000000000}"/>
          </ac:spMkLst>
        </pc:spChg>
        <pc:spChg chg="mod">
          <ac:chgData name="Froduald Kabanza" userId="edf393d0-642b-4b9e-8c75-f62133241689" providerId="ADAL" clId="{F17B1EDF-93CA-4D61-9FA4-3116CF6B8561}" dt="2022-01-31T21:02:27.384" v="4439"/>
          <ac:spMkLst>
            <pc:docMk/>
            <pc:sldMk cId="0" sldId="284"/>
            <ac:spMk id="12321" creationId="{00000000-0000-0000-0000-000000000000}"/>
          </ac:spMkLst>
        </pc:spChg>
        <pc:spChg chg="mod">
          <ac:chgData name="Froduald Kabanza" userId="edf393d0-642b-4b9e-8c75-f62133241689" providerId="ADAL" clId="{F17B1EDF-93CA-4D61-9FA4-3116CF6B8561}" dt="2022-01-31T21:02:27.384" v="4439"/>
          <ac:spMkLst>
            <pc:docMk/>
            <pc:sldMk cId="0" sldId="284"/>
            <ac:spMk id="12322" creationId="{00000000-0000-0000-0000-000000000000}"/>
          </ac:spMkLst>
        </pc:spChg>
        <pc:spChg chg="mod">
          <ac:chgData name="Froduald Kabanza" userId="edf393d0-642b-4b9e-8c75-f62133241689" providerId="ADAL" clId="{F17B1EDF-93CA-4D61-9FA4-3116CF6B8561}" dt="2022-01-31T21:02:27.384" v="4439"/>
          <ac:spMkLst>
            <pc:docMk/>
            <pc:sldMk cId="0" sldId="284"/>
            <ac:spMk id="12323" creationId="{00000000-0000-0000-0000-000000000000}"/>
          </ac:spMkLst>
        </pc:spChg>
        <pc:spChg chg="mod">
          <ac:chgData name="Froduald Kabanza" userId="edf393d0-642b-4b9e-8c75-f62133241689" providerId="ADAL" clId="{F17B1EDF-93CA-4D61-9FA4-3116CF6B8561}" dt="2022-01-31T21:02:27.384" v="4439"/>
          <ac:spMkLst>
            <pc:docMk/>
            <pc:sldMk cId="0" sldId="284"/>
            <ac:spMk id="12324" creationId="{00000000-0000-0000-0000-000000000000}"/>
          </ac:spMkLst>
        </pc:spChg>
        <pc:spChg chg="mod">
          <ac:chgData name="Froduald Kabanza" userId="edf393d0-642b-4b9e-8c75-f62133241689" providerId="ADAL" clId="{F17B1EDF-93CA-4D61-9FA4-3116CF6B8561}" dt="2022-01-31T21:02:27.384" v="4439"/>
          <ac:spMkLst>
            <pc:docMk/>
            <pc:sldMk cId="0" sldId="284"/>
            <ac:spMk id="12325" creationId="{00000000-0000-0000-0000-000000000000}"/>
          </ac:spMkLst>
        </pc:spChg>
        <pc:spChg chg="mod">
          <ac:chgData name="Froduald Kabanza" userId="edf393d0-642b-4b9e-8c75-f62133241689" providerId="ADAL" clId="{F17B1EDF-93CA-4D61-9FA4-3116CF6B8561}" dt="2022-01-31T21:02:27.384" v="4439"/>
          <ac:spMkLst>
            <pc:docMk/>
            <pc:sldMk cId="0" sldId="284"/>
            <ac:spMk id="12326" creationId="{00000000-0000-0000-0000-000000000000}"/>
          </ac:spMkLst>
        </pc:spChg>
        <pc:spChg chg="mod">
          <ac:chgData name="Froduald Kabanza" userId="edf393d0-642b-4b9e-8c75-f62133241689" providerId="ADAL" clId="{F17B1EDF-93CA-4D61-9FA4-3116CF6B8561}" dt="2022-01-31T21:02:27.384" v="4439"/>
          <ac:spMkLst>
            <pc:docMk/>
            <pc:sldMk cId="0" sldId="284"/>
            <ac:spMk id="12327"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8"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9"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0"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1"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2" creationId="{00000000-0000-0000-0000-000000000000}"/>
          </ac:spMkLst>
        </pc:spChg>
        <pc:spChg chg="mod">
          <ac:chgData name="Froduald Kabanza" userId="edf393d0-642b-4b9e-8c75-f62133241689" providerId="ADAL" clId="{F17B1EDF-93CA-4D61-9FA4-3116CF6B8561}" dt="2022-01-31T21:02:27.384" v="4439"/>
          <ac:spMkLst>
            <pc:docMk/>
            <pc:sldMk cId="0" sldId="284"/>
            <ac:spMk id="12333" creationId="{00000000-0000-0000-0000-000000000000}"/>
          </ac:spMkLst>
        </pc:spChg>
        <pc:spChg chg="mod">
          <ac:chgData name="Froduald Kabanza" userId="edf393d0-642b-4b9e-8c75-f62133241689" providerId="ADAL" clId="{F17B1EDF-93CA-4D61-9FA4-3116CF6B8561}" dt="2022-01-31T21:02:27.384" v="4439"/>
          <ac:spMkLst>
            <pc:docMk/>
            <pc:sldMk cId="0" sldId="284"/>
            <ac:spMk id="12334" creationId="{00000000-0000-0000-0000-000000000000}"/>
          </ac:spMkLst>
        </pc:spChg>
        <pc:spChg chg="mod">
          <ac:chgData name="Froduald Kabanza" userId="edf393d0-642b-4b9e-8c75-f62133241689" providerId="ADAL" clId="{F17B1EDF-93CA-4D61-9FA4-3116CF6B8561}" dt="2022-01-31T21:02:27.384" v="4439"/>
          <ac:spMkLst>
            <pc:docMk/>
            <pc:sldMk cId="0" sldId="284"/>
            <ac:spMk id="12335" creationId="{00000000-0000-0000-0000-000000000000}"/>
          </ac:spMkLst>
        </pc:spChg>
        <pc:spChg chg="mod">
          <ac:chgData name="Froduald Kabanza" userId="edf393d0-642b-4b9e-8c75-f62133241689" providerId="ADAL" clId="{F17B1EDF-93CA-4D61-9FA4-3116CF6B8561}" dt="2022-01-31T21:02:27.384" v="4439"/>
          <ac:spMkLst>
            <pc:docMk/>
            <pc:sldMk cId="0" sldId="284"/>
            <ac:spMk id="12336" creationId="{00000000-0000-0000-0000-000000000000}"/>
          </ac:spMkLst>
        </pc:spChg>
        <pc:spChg chg="mod">
          <ac:chgData name="Froduald Kabanza" userId="edf393d0-642b-4b9e-8c75-f62133241689" providerId="ADAL" clId="{F17B1EDF-93CA-4D61-9FA4-3116CF6B8561}" dt="2022-01-31T21:02:27.384" v="4439"/>
          <ac:spMkLst>
            <pc:docMk/>
            <pc:sldMk cId="0" sldId="284"/>
            <ac:spMk id="12337" creationId="{00000000-0000-0000-0000-000000000000}"/>
          </ac:spMkLst>
        </pc:spChg>
        <pc:spChg chg="mod">
          <ac:chgData name="Froduald Kabanza" userId="edf393d0-642b-4b9e-8c75-f62133241689" providerId="ADAL" clId="{F17B1EDF-93CA-4D61-9FA4-3116CF6B8561}" dt="2022-01-31T21:02:27.384" v="4439"/>
          <ac:spMkLst>
            <pc:docMk/>
            <pc:sldMk cId="0" sldId="284"/>
            <ac:spMk id="12338" creationId="{00000000-0000-0000-0000-000000000000}"/>
          </ac:spMkLst>
        </pc:spChg>
        <pc:spChg chg="mod">
          <ac:chgData name="Froduald Kabanza" userId="edf393d0-642b-4b9e-8c75-f62133241689" providerId="ADAL" clId="{F17B1EDF-93CA-4D61-9FA4-3116CF6B8561}" dt="2022-01-31T21:02:27.384" v="4439"/>
          <ac:spMkLst>
            <pc:docMk/>
            <pc:sldMk cId="0" sldId="284"/>
            <ac:spMk id="12339" creationId="{00000000-0000-0000-0000-000000000000}"/>
          </ac:spMkLst>
        </pc:spChg>
        <pc:spChg chg="mod">
          <ac:chgData name="Froduald Kabanza" userId="edf393d0-642b-4b9e-8c75-f62133241689" providerId="ADAL" clId="{F17B1EDF-93CA-4D61-9FA4-3116CF6B8561}" dt="2022-01-31T21:02:27.384" v="4439"/>
          <ac:spMkLst>
            <pc:docMk/>
            <pc:sldMk cId="0" sldId="284"/>
            <ac:spMk id="12340" creationId="{00000000-0000-0000-0000-000000000000}"/>
          </ac:spMkLst>
        </pc:spChg>
        <pc:spChg chg="mod">
          <ac:chgData name="Froduald Kabanza" userId="edf393d0-642b-4b9e-8c75-f62133241689" providerId="ADAL" clId="{F17B1EDF-93CA-4D61-9FA4-3116CF6B8561}" dt="2022-01-31T21:02:27.384" v="4439"/>
          <ac:spMkLst>
            <pc:docMk/>
            <pc:sldMk cId="0" sldId="284"/>
            <ac:spMk id="12341" creationId="{00000000-0000-0000-0000-000000000000}"/>
          </ac:spMkLst>
        </pc:spChg>
        <pc:spChg chg="mod">
          <ac:chgData name="Froduald Kabanza" userId="edf393d0-642b-4b9e-8c75-f62133241689" providerId="ADAL" clId="{F17B1EDF-93CA-4D61-9FA4-3116CF6B8561}" dt="2022-01-31T21:02:27.384" v="4439"/>
          <ac:spMkLst>
            <pc:docMk/>
            <pc:sldMk cId="0" sldId="284"/>
            <ac:spMk id="12342" creationId="{00000000-0000-0000-0000-000000000000}"/>
          </ac:spMkLst>
        </pc:spChg>
        <pc:spChg chg="mod">
          <ac:chgData name="Froduald Kabanza" userId="edf393d0-642b-4b9e-8c75-f62133241689" providerId="ADAL" clId="{F17B1EDF-93CA-4D61-9FA4-3116CF6B8561}" dt="2022-01-31T21:02:27.384" v="4439"/>
          <ac:spMkLst>
            <pc:docMk/>
            <pc:sldMk cId="0" sldId="284"/>
            <ac:spMk id="12343" creationId="{00000000-0000-0000-0000-000000000000}"/>
          </ac:spMkLst>
        </pc:spChg>
        <pc:spChg chg="mod">
          <ac:chgData name="Froduald Kabanza" userId="edf393d0-642b-4b9e-8c75-f62133241689" providerId="ADAL" clId="{F17B1EDF-93CA-4D61-9FA4-3116CF6B8561}" dt="2022-01-31T21:02:27.384" v="4439"/>
          <ac:spMkLst>
            <pc:docMk/>
            <pc:sldMk cId="0" sldId="284"/>
            <ac:spMk id="12344" creationId="{00000000-0000-0000-0000-000000000000}"/>
          </ac:spMkLst>
        </pc:spChg>
        <pc:spChg chg="mod">
          <ac:chgData name="Froduald Kabanza" userId="edf393d0-642b-4b9e-8c75-f62133241689" providerId="ADAL" clId="{F17B1EDF-93CA-4D61-9FA4-3116CF6B8561}" dt="2022-01-31T21:02:27.384" v="4439"/>
          <ac:spMkLst>
            <pc:docMk/>
            <pc:sldMk cId="0" sldId="284"/>
            <ac:spMk id="12345" creationId="{00000000-0000-0000-0000-000000000000}"/>
          </ac:spMkLst>
        </pc:spChg>
        <pc:spChg chg="mod">
          <ac:chgData name="Froduald Kabanza" userId="edf393d0-642b-4b9e-8c75-f62133241689" providerId="ADAL" clId="{F17B1EDF-93CA-4D61-9FA4-3116CF6B8561}" dt="2022-01-31T21:02:27.384" v="4439"/>
          <ac:spMkLst>
            <pc:docMk/>
            <pc:sldMk cId="0" sldId="284"/>
            <ac:spMk id="12346" creationId="{00000000-0000-0000-0000-000000000000}"/>
          </ac:spMkLst>
        </pc:spChg>
        <pc:spChg chg="mod">
          <ac:chgData name="Froduald Kabanza" userId="edf393d0-642b-4b9e-8c75-f62133241689" providerId="ADAL" clId="{F17B1EDF-93CA-4D61-9FA4-3116CF6B8561}" dt="2022-01-31T21:02:27.384" v="4439"/>
          <ac:spMkLst>
            <pc:docMk/>
            <pc:sldMk cId="0" sldId="284"/>
            <ac:spMk id="12347" creationId="{00000000-0000-0000-0000-000000000000}"/>
          </ac:spMkLst>
        </pc:spChg>
        <pc:spChg chg="mod">
          <ac:chgData name="Froduald Kabanza" userId="edf393d0-642b-4b9e-8c75-f62133241689" providerId="ADAL" clId="{F17B1EDF-93CA-4D61-9FA4-3116CF6B8561}" dt="2022-01-31T21:02:27.384" v="4439"/>
          <ac:spMkLst>
            <pc:docMk/>
            <pc:sldMk cId="0" sldId="284"/>
            <ac:spMk id="12348" creationId="{00000000-0000-0000-0000-000000000000}"/>
          </ac:spMkLst>
        </pc:spChg>
        <pc:spChg chg="mod">
          <ac:chgData name="Froduald Kabanza" userId="edf393d0-642b-4b9e-8c75-f62133241689" providerId="ADAL" clId="{F17B1EDF-93CA-4D61-9FA4-3116CF6B8561}" dt="2022-01-31T21:02:27.384" v="4439"/>
          <ac:spMkLst>
            <pc:docMk/>
            <pc:sldMk cId="0" sldId="284"/>
            <ac:spMk id="12349" creationId="{00000000-0000-0000-0000-000000000000}"/>
          </ac:spMkLst>
        </pc:spChg>
        <pc:spChg chg="mod">
          <ac:chgData name="Froduald Kabanza" userId="edf393d0-642b-4b9e-8c75-f62133241689" providerId="ADAL" clId="{F17B1EDF-93CA-4D61-9FA4-3116CF6B8561}" dt="2022-01-31T21:02:27.384" v="4439"/>
          <ac:spMkLst>
            <pc:docMk/>
            <pc:sldMk cId="0" sldId="284"/>
            <ac:spMk id="12350" creationId="{00000000-0000-0000-0000-000000000000}"/>
          </ac:spMkLst>
        </pc:spChg>
        <pc:spChg chg="mod">
          <ac:chgData name="Froduald Kabanza" userId="edf393d0-642b-4b9e-8c75-f62133241689" providerId="ADAL" clId="{F17B1EDF-93CA-4D61-9FA4-3116CF6B8561}" dt="2022-01-31T21:02:27.384" v="4439"/>
          <ac:spMkLst>
            <pc:docMk/>
            <pc:sldMk cId="0" sldId="284"/>
            <ac:spMk id="12351" creationId="{00000000-0000-0000-0000-000000000000}"/>
          </ac:spMkLst>
        </pc:spChg>
        <pc:spChg chg="mod">
          <ac:chgData name="Froduald Kabanza" userId="edf393d0-642b-4b9e-8c75-f62133241689" providerId="ADAL" clId="{F17B1EDF-93CA-4D61-9FA4-3116CF6B8561}" dt="2022-01-31T21:02:27.384" v="4439"/>
          <ac:spMkLst>
            <pc:docMk/>
            <pc:sldMk cId="0" sldId="284"/>
            <ac:spMk id="12352" creationId="{00000000-0000-0000-0000-000000000000}"/>
          </ac:spMkLst>
        </pc:spChg>
        <pc:spChg chg="mod">
          <ac:chgData name="Froduald Kabanza" userId="edf393d0-642b-4b9e-8c75-f62133241689" providerId="ADAL" clId="{F17B1EDF-93CA-4D61-9FA4-3116CF6B8561}" dt="2022-01-31T21:02:27.384" v="4439"/>
          <ac:spMkLst>
            <pc:docMk/>
            <pc:sldMk cId="0" sldId="284"/>
            <ac:spMk id="12353"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4"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5"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6"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7"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8" creationId="{00000000-0000-0000-0000-000000000000}"/>
          </ac:spMkLst>
        </pc:spChg>
        <pc:grpChg chg="add del mod">
          <ac:chgData name="Froduald Kabanza" userId="edf393d0-642b-4b9e-8c75-f62133241689" providerId="ADAL" clId="{F17B1EDF-93CA-4D61-9FA4-3116CF6B8561}" dt="2022-01-31T20:56:24.217" v="4333" actId="165"/>
          <ac:grpSpMkLst>
            <pc:docMk/>
            <pc:sldMk cId="0" sldId="284"/>
            <ac:grpSpMk id="2" creationId="{EB859213-310F-4A85-A194-19B1F995E7E0}"/>
          </ac:grpSpMkLst>
        </pc:grpChg>
        <pc:grpChg chg="mod topLvl">
          <ac:chgData name="Froduald Kabanza" userId="edf393d0-642b-4b9e-8c75-f62133241689" providerId="ADAL" clId="{F17B1EDF-93CA-4D61-9FA4-3116CF6B8561}" dt="2022-01-31T21:02:27.384" v="4439"/>
          <ac:grpSpMkLst>
            <pc:docMk/>
            <pc:sldMk cId="0" sldId="284"/>
            <ac:grpSpMk id="12292" creationId="{00000000-0000-0000-0000-000000000000}"/>
          </ac:grpSpMkLst>
        </pc:grpChg>
        <pc:grpChg chg="mod">
          <ac:chgData name="Froduald Kabanza" userId="edf393d0-642b-4b9e-8c75-f62133241689" providerId="ADAL" clId="{F17B1EDF-93CA-4D61-9FA4-3116CF6B8561}" dt="2022-01-31T21:02:27.384" v="4439"/>
          <ac:grpSpMkLst>
            <pc:docMk/>
            <pc:sldMk cId="0" sldId="284"/>
            <ac:grpSpMk id="12293"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8" creationId="{00000000-0000-0000-0000-00000000000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7" creationId="{C1584C30-589A-4F38-B909-593AA4EEE14C}"/>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8" creationId="{D556E180-4E96-491D-88A3-8FF90D9FFBB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9" creationId="{2BB1964F-EDFE-4BDD-A9AA-57DED44AB702}"/>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0" creationId="{28F349F6-B8D5-4DBF-91C7-FC2A5F3704A7}"/>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1" creationId="{88765616-CB18-41B8-9FEB-0B80F5CF22E8}"/>
          </ac:graphicFrameMkLst>
        </pc:graphicFrameChg>
        <pc:cxnChg chg="mod topLvl">
          <ac:chgData name="Froduald Kabanza" userId="edf393d0-642b-4b9e-8c75-f62133241689" providerId="ADAL" clId="{F17B1EDF-93CA-4D61-9FA4-3116CF6B8561}" dt="2022-01-31T21:01:08.767" v="4374" actId="1076"/>
          <ac:cxnSpMkLst>
            <pc:docMk/>
            <pc:sldMk cId="0" sldId="284"/>
            <ac:cxnSpMk id="3"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4"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6"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7"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7"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9"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0"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1" creationId="{00000000-0000-0000-0000-000000000000}"/>
          </ac:cxnSpMkLst>
        </pc:cxnChg>
      </pc:sldChg>
      <pc:sldChg chg="addSp delSp modSp add mod ord modNotes">
        <pc:chgData name="Froduald Kabanza" userId="edf393d0-642b-4b9e-8c75-f62133241689" providerId="ADAL" clId="{F17B1EDF-93CA-4D61-9FA4-3116CF6B8561}" dt="2022-02-01T14:32:58.966" v="9596" actId="1076"/>
        <pc:sldMkLst>
          <pc:docMk/>
          <pc:sldMk cId="0" sldId="286"/>
        </pc:sldMkLst>
        <pc:spChg chg="mod">
          <ac:chgData name="Froduald Kabanza" userId="edf393d0-642b-4b9e-8c75-f62133241689" providerId="ADAL" clId="{F17B1EDF-93CA-4D61-9FA4-3116CF6B8561}" dt="2022-01-31T21:02:27.384" v="4439"/>
          <ac:spMkLst>
            <pc:docMk/>
            <pc:sldMk cId="0" sldId="286"/>
            <ac:spMk id="11" creationId="{00000000-0000-0000-0000-000000000000}"/>
          </ac:spMkLst>
        </pc:spChg>
        <pc:spChg chg="mod">
          <ac:chgData name="Froduald Kabanza" userId="edf393d0-642b-4b9e-8c75-f62133241689" providerId="ADAL" clId="{F17B1EDF-93CA-4D61-9FA4-3116CF6B8561}" dt="2022-01-31T21:02:27.384" v="4439"/>
          <ac:spMkLst>
            <pc:docMk/>
            <pc:sldMk cId="0" sldId="286"/>
            <ac:spMk id="12" creationId="{00000000-0000-0000-0000-000000000000}"/>
          </ac:spMkLst>
        </pc:spChg>
        <pc:spChg chg="mod">
          <ac:chgData name="Froduald Kabanza" userId="edf393d0-642b-4b9e-8c75-f62133241689" providerId="ADAL" clId="{F17B1EDF-93CA-4D61-9FA4-3116CF6B8561}" dt="2022-01-31T21:02:27.384" v="4439"/>
          <ac:spMkLst>
            <pc:docMk/>
            <pc:sldMk cId="0" sldId="286"/>
            <ac:spMk id="13" creationId="{00000000-0000-0000-0000-000000000000}"/>
          </ac:spMkLst>
        </pc:spChg>
        <pc:spChg chg="mod">
          <ac:chgData name="Froduald Kabanza" userId="edf393d0-642b-4b9e-8c75-f62133241689" providerId="ADAL" clId="{F17B1EDF-93CA-4D61-9FA4-3116CF6B8561}" dt="2022-01-31T21:02:27.384" v="4439"/>
          <ac:spMkLst>
            <pc:docMk/>
            <pc:sldMk cId="0" sldId="286"/>
            <ac:spMk id="14" creationId="{00000000-0000-0000-0000-000000000000}"/>
          </ac:spMkLst>
        </pc:spChg>
        <pc:spChg chg="mod">
          <ac:chgData name="Froduald Kabanza" userId="edf393d0-642b-4b9e-8c75-f62133241689" providerId="ADAL" clId="{F17B1EDF-93CA-4D61-9FA4-3116CF6B8561}" dt="2022-01-31T21:02:27.384" v="4439"/>
          <ac:spMkLst>
            <pc:docMk/>
            <pc:sldMk cId="0" sldId="286"/>
            <ac:spMk id="19" creationId="{00000000-0000-0000-0000-000000000000}"/>
          </ac:spMkLst>
        </pc:spChg>
        <pc:spChg chg="mod">
          <ac:chgData name="Froduald Kabanza" userId="edf393d0-642b-4b9e-8c75-f62133241689" providerId="ADAL" clId="{F17B1EDF-93CA-4D61-9FA4-3116CF6B8561}" dt="2022-01-31T21:02:27.384" v="4439"/>
          <ac:spMkLst>
            <pc:docMk/>
            <pc:sldMk cId="0" sldId="286"/>
            <ac:spMk id="20" creationId="{00000000-0000-0000-0000-000000000000}"/>
          </ac:spMkLst>
        </pc:spChg>
        <pc:spChg chg="mod">
          <ac:chgData name="Froduald Kabanza" userId="edf393d0-642b-4b9e-8c75-f62133241689" providerId="ADAL" clId="{F17B1EDF-93CA-4D61-9FA4-3116CF6B8561}" dt="2022-01-31T21:02:27.384" v="4439"/>
          <ac:spMkLst>
            <pc:docMk/>
            <pc:sldMk cId="0" sldId="286"/>
            <ac:spMk id="21" creationId="{00000000-0000-0000-0000-000000000000}"/>
          </ac:spMkLst>
        </pc:spChg>
        <pc:spChg chg="mod">
          <ac:chgData name="Froduald Kabanza" userId="edf393d0-642b-4b9e-8c75-f62133241689" providerId="ADAL" clId="{F17B1EDF-93CA-4D61-9FA4-3116CF6B8561}" dt="2022-02-01T14:32:58.966" v="9596" actId="1076"/>
          <ac:spMkLst>
            <pc:docMk/>
            <pc:sldMk cId="0" sldId="286"/>
            <ac:spMk id="13315" creationId="{00000000-0000-0000-0000-000000000000}"/>
          </ac:spMkLst>
        </pc:spChg>
        <pc:spChg chg="mod">
          <ac:chgData name="Froduald Kabanza" userId="edf393d0-642b-4b9e-8c75-f62133241689" providerId="ADAL" clId="{F17B1EDF-93CA-4D61-9FA4-3116CF6B8561}" dt="2022-01-31T21:02:27.384" v="4439"/>
          <ac:spMkLst>
            <pc:docMk/>
            <pc:sldMk cId="0" sldId="286"/>
            <ac:spMk id="13333" creationId="{00000000-0000-0000-0000-000000000000}"/>
          </ac:spMkLst>
        </pc:spChg>
        <pc:spChg chg="add mod">
          <ac:chgData name="Froduald Kabanza" userId="edf393d0-642b-4b9e-8c75-f62133241689" providerId="ADAL" clId="{F17B1EDF-93CA-4D61-9FA4-3116CF6B8561}" dt="2022-01-31T21:02:27.578" v="4440" actId="27636"/>
          <ac:spMkLst>
            <pc:docMk/>
            <pc:sldMk cId="0" sldId="286"/>
            <ac:spMk id="13334" creationId="{00000000-0000-0000-0000-000000000000}"/>
          </ac:spMkLst>
        </pc:spChg>
        <pc:spChg chg="mod">
          <ac:chgData name="Froduald Kabanza" userId="edf393d0-642b-4b9e-8c75-f62133241689" providerId="ADAL" clId="{F17B1EDF-93CA-4D61-9FA4-3116CF6B8561}" dt="2022-01-31T21:02:27.384" v="4439"/>
          <ac:spMkLst>
            <pc:docMk/>
            <pc:sldMk cId="0" sldId="286"/>
            <ac:spMk id="13335"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36" creationId="{00000000-0000-0000-0000-000000000000}"/>
          </ac:spMkLst>
        </pc:spChg>
        <pc:spChg chg="mod">
          <ac:chgData name="Froduald Kabanza" userId="edf393d0-642b-4b9e-8c75-f62133241689" providerId="ADAL" clId="{F17B1EDF-93CA-4D61-9FA4-3116CF6B8561}" dt="2022-01-31T21:02:27.384" v="4439"/>
          <ac:spMkLst>
            <pc:docMk/>
            <pc:sldMk cId="0" sldId="286"/>
            <ac:spMk id="13337" creationId="{00000000-0000-0000-0000-000000000000}"/>
          </ac:spMkLst>
        </pc:spChg>
        <pc:spChg chg="add mod">
          <ac:chgData name="Froduald Kabanza" userId="edf393d0-642b-4b9e-8c75-f62133241689" providerId="ADAL" clId="{F17B1EDF-93CA-4D61-9FA4-3116CF6B8561}" dt="2022-01-31T21:02:27.627" v="4441" actId="27636"/>
          <ac:spMkLst>
            <pc:docMk/>
            <pc:sldMk cId="0" sldId="286"/>
            <ac:spMk id="13338" creationId="{00000000-0000-0000-0000-000000000000}"/>
          </ac:spMkLst>
        </pc:spChg>
        <pc:spChg chg="mod">
          <ac:chgData name="Froduald Kabanza" userId="edf393d0-642b-4b9e-8c75-f62133241689" providerId="ADAL" clId="{F17B1EDF-93CA-4D61-9FA4-3116CF6B8561}" dt="2022-01-31T21:02:27.384" v="4439"/>
          <ac:spMkLst>
            <pc:docMk/>
            <pc:sldMk cId="0" sldId="286"/>
            <ac:spMk id="13339" creationId="{00000000-0000-0000-0000-000000000000}"/>
          </ac:spMkLst>
        </pc:spChg>
        <pc:spChg chg="add mod">
          <ac:chgData name="Froduald Kabanza" userId="edf393d0-642b-4b9e-8c75-f62133241689" providerId="ADAL" clId="{F17B1EDF-93CA-4D61-9FA4-3116CF6B8561}" dt="2022-01-31T21:02:27.658" v="4442" actId="27636"/>
          <ac:spMkLst>
            <pc:docMk/>
            <pc:sldMk cId="0" sldId="286"/>
            <ac:spMk id="13340" creationId="{00000000-0000-0000-0000-000000000000}"/>
          </ac:spMkLst>
        </pc:spChg>
        <pc:spChg chg="mod">
          <ac:chgData name="Froduald Kabanza" userId="edf393d0-642b-4b9e-8c75-f62133241689" providerId="ADAL" clId="{F17B1EDF-93CA-4D61-9FA4-3116CF6B8561}" dt="2022-01-31T21:02:27.384" v="4439"/>
          <ac:spMkLst>
            <pc:docMk/>
            <pc:sldMk cId="0" sldId="286"/>
            <ac:spMk id="13341"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2" creationId="{00000000-0000-0000-0000-000000000000}"/>
          </ac:spMkLst>
        </pc:spChg>
        <pc:spChg chg="mod">
          <ac:chgData name="Froduald Kabanza" userId="edf393d0-642b-4b9e-8c75-f62133241689" providerId="ADAL" clId="{F17B1EDF-93CA-4D61-9FA4-3116CF6B8561}" dt="2022-01-31T21:02:27.384" v="4439"/>
          <ac:spMkLst>
            <pc:docMk/>
            <pc:sldMk cId="0" sldId="286"/>
            <ac:spMk id="13343"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4" creationId="{00000000-0000-0000-0000-000000000000}"/>
          </ac:spMkLst>
        </pc:spChg>
        <pc:grpChg chg="mod">
          <ac:chgData name="Froduald Kabanza" userId="edf393d0-642b-4b9e-8c75-f62133241689" providerId="ADAL" clId="{F17B1EDF-93CA-4D61-9FA4-3116CF6B8561}" dt="2022-01-31T21:02:27.384" v="4439"/>
          <ac:grpSpMkLst>
            <pc:docMk/>
            <pc:sldMk cId="0" sldId="286"/>
            <ac:grpSpMk id="1331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0"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1"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7"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8"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9"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6"/>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6" creationId="{00000000-0000-0000-0000-000000000000}"/>
          </ac:graphicFrameMkLst>
        </pc:graphicFrameChg>
      </pc:sldChg>
      <pc:sldChg chg="add ord">
        <pc:chgData name="Froduald Kabanza" userId="edf393d0-642b-4b9e-8c75-f62133241689" providerId="ADAL" clId="{F17B1EDF-93CA-4D61-9FA4-3116CF6B8561}" dt="2022-01-31T01:06:39.094" v="3070"/>
        <pc:sldMkLst>
          <pc:docMk/>
          <pc:sldMk cId="0" sldId="287"/>
        </pc:sldMkLst>
      </pc:sldChg>
      <pc:sldChg chg="addSp delSp modSp add mod modAnim">
        <pc:chgData name="Froduald Kabanza" userId="edf393d0-642b-4b9e-8c75-f62133241689" providerId="ADAL" clId="{F17B1EDF-93CA-4D61-9FA4-3116CF6B8561}" dt="2022-02-02T14:02:53.929" v="10396" actId="20577"/>
        <pc:sldMkLst>
          <pc:docMk/>
          <pc:sldMk cId="0" sldId="290"/>
        </pc:sldMkLst>
        <pc:spChg chg="mod">
          <ac:chgData name="Froduald Kabanza" userId="edf393d0-642b-4b9e-8c75-f62133241689" providerId="ADAL" clId="{F17B1EDF-93CA-4D61-9FA4-3116CF6B8561}" dt="2022-01-30T23:09:24.880" v="382" actId="164"/>
          <ac:spMkLst>
            <pc:docMk/>
            <pc:sldMk cId="0" sldId="290"/>
            <ac:spMk id="2" creationId="{00000000-0000-0000-0000-000000000000}"/>
          </ac:spMkLst>
        </pc:spChg>
        <pc:spChg chg="add mod">
          <ac:chgData name="Froduald Kabanza" userId="edf393d0-642b-4b9e-8c75-f62133241689" providerId="ADAL" clId="{F17B1EDF-93CA-4D61-9FA4-3116CF6B8561}" dt="2022-01-30T23:09:24.880" v="382" actId="164"/>
          <ac:spMkLst>
            <pc:docMk/>
            <pc:sldMk cId="0" sldId="290"/>
            <ac:spMk id="3" creationId="{BDB71088-0DDC-4DF0-BD57-A155827E1EF8}"/>
          </ac:spMkLst>
        </pc:spChg>
        <pc:spChg chg="mod">
          <ac:chgData name="Froduald Kabanza" userId="edf393d0-642b-4b9e-8c75-f62133241689" providerId="ADAL" clId="{F17B1EDF-93CA-4D61-9FA4-3116CF6B8561}" dt="2022-01-31T21:29:02.388" v="4698"/>
          <ac:spMkLst>
            <pc:docMk/>
            <pc:sldMk cId="0" sldId="290"/>
            <ac:spMk id="13" creationId="{292A84B1-9692-46F1-B7EA-BB23947044AF}"/>
          </ac:spMkLst>
        </pc:spChg>
        <pc:spChg chg="mod">
          <ac:chgData name="Froduald Kabanza" userId="edf393d0-642b-4b9e-8c75-f62133241689" providerId="ADAL" clId="{F17B1EDF-93CA-4D61-9FA4-3116CF6B8561}" dt="2022-01-31T21:29:02.388" v="4698"/>
          <ac:spMkLst>
            <pc:docMk/>
            <pc:sldMk cId="0" sldId="290"/>
            <ac:spMk id="14" creationId="{D83EFBED-55B7-4481-9EBC-E17261FD6C5D}"/>
          </ac:spMkLst>
        </pc:spChg>
        <pc:spChg chg="mod">
          <ac:chgData name="Froduald Kabanza" userId="edf393d0-642b-4b9e-8c75-f62133241689" providerId="ADAL" clId="{F17B1EDF-93CA-4D61-9FA4-3116CF6B8561}" dt="2022-01-31T21:29:02.388" v="4698"/>
          <ac:spMkLst>
            <pc:docMk/>
            <pc:sldMk cId="0" sldId="290"/>
            <ac:spMk id="15" creationId="{BE08CFB4-B9C8-40FD-83AB-18C24B31DD45}"/>
          </ac:spMkLst>
        </pc:spChg>
        <pc:spChg chg="mod">
          <ac:chgData name="Froduald Kabanza" userId="edf393d0-642b-4b9e-8c75-f62133241689" providerId="ADAL" clId="{F17B1EDF-93CA-4D61-9FA4-3116CF6B8561}" dt="2022-01-31T21:29:02.388" v="4698"/>
          <ac:spMkLst>
            <pc:docMk/>
            <pc:sldMk cId="0" sldId="290"/>
            <ac:spMk id="16" creationId="{348F9B36-CC4F-4BC8-8802-C824ACF6BDB2}"/>
          </ac:spMkLst>
        </pc:spChg>
        <pc:spChg chg="mod">
          <ac:chgData name="Froduald Kabanza" userId="edf393d0-642b-4b9e-8c75-f62133241689" providerId="ADAL" clId="{F17B1EDF-93CA-4D61-9FA4-3116CF6B8561}" dt="2022-01-31T21:29:02.388" v="4698"/>
          <ac:spMkLst>
            <pc:docMk/>
            <pc:sldMk cId="0" sldId="290"/>
            <ac:spMk id="17" creationId="{3B17FA01-CB91-45B3-B781-311E9E03F8B0}"/>
          </ac:spMkLst>
        </pc:spChg>
        <pc:spChg chg="mod">
          <ac:chgData name="Froduald Kabanza" userId="edf393d0-642b-4b9e-8c75-f62133241689" providerId="ADAL" clId="{F17B1EDF-93CA-4D61-9FA4-3116CF6B8561}" dt="2022-01-31T21:29:02.388" v="4698"/>
          <ac:spMkLst>
            <pc:docMk/>
            <pc:sldMk cId="0" sldId="290"/>
            <ac:spMk id="18" creationId="{57EE1710-9F31-4CD3-B126-CCE44FF332D7}"/>
          </ac:spMkLst>
        </pc:spChg>
        <pc:spChg chg="mod">
          <ac:chgData name="Froduald Kabanza" userId="edf393d0-642b-4b9e-8c75-f62133241689" providerId="ADAL" clId="{F17B1EDF-93CA-4D61-9FA4-3116CF6B8561}" dt="2022-01-31T21:29:02.388" v="4698"/>
          <ac:spMkLst>
            <pc:docMk/>
            <pc:sldMk cId="0" sldId="290"/>
            <ac:spMk id="19" creationId="{DD63661C-16A2-4592-972F-E87B9D362C14}"/>
          </ac:spMkLst>
        </pc:spChg>
        <pc:spChg chg="mod">
          <ac:chgData name="Froduald Kabanza" userId="edf393d0-642b-4b9e-8c75-f62133241689" providerId="ADAL" clId="{F17B1EDF-93CA-4D61-9FA4-3116CF6B8561}" dt="2022-01-31T21:29:02.388" v="4698"/>
          <ac:spMkLst>
            <pc:docMk/>
            <pc:sldMk cId="0" sldId="290"/>
            <ac:spMk id="20" creationId="{435EA48F-6783-40C0-BC73-2B20561D6881}"/>
          </ac:spMkLst>
        </pc:spChg>
        <pc:spChg chg="mod">
          <ac:chgData name="Froduald Kabanza" userId="edf393d0-642b-4b9e-8c75-f62133241689" providerId="ADAL" clId="{F17B1EDF-93CA-4D61-9FA4-3116CF6B8561}" dt="2022-01-31T21:29:02.388" v="4698"/>
          <ac:spMkLst>
            <pc:docMk/>
            <pc:sldMk cId="0" sldId="290"/>
            <ac:spMk id="21" creationId="{7D4218B7-23CA-4B13-9139-E6AC43537A27}"/>
          </ac:spMkLst>
        </pc:spChg>
        <pc:spChg chg="mod">
          <ac:chgData name="Froduald Kabanza" userId="edf393d0-642b-4b9e-8c75-f62133241689" providerId="ADAL" clId="{F17B1EDF-93CA-4D61-9FA4-3116CF6B8561}" dt="2022-01-31T21:29:02.388" v="4698"/>
          <ac:spMkLst>
            <pc:docMk/>
            <pc:sldMk cId="0" sldId="290"/>
            <ac:spMk id="22" creationId="{7B6FE4EF-97F4-40A5-82A8-49B764A81663}"/>
          </ac:spMkLst>
        </pc:spChg>
        <pc:spChg chg="mod">
          <ac:chgData name="Froduald Kabanza" userId="edf393d0-642b-4b9e-8c75-f62133241689" providerId="ADAL" clId="{F17B1EDF-93CA-4D61-9FA4-3116CF6B8561}" dt="2022-01-31T21:29:02.388" v="4698"/>
          <ac:spMkLst>
            <pc:docMk/>
            <pc:sldMk cId="0" sldId="290"/>
            <ac:spMk id="26" creationId="{22B01A9B-7AB1-4ADF-A00C-58EDD96DF778}"/>
          </ac:spMkLst>
        </pc:spChg>
        <pc:spChg chg="mod">
          <ac:chgData name="Froduald Kabanza" userId="edf393d0-642b-4b9e-8c75-f62133241689" providerId="ADAL" clId="{F17B1EDF-93CA-4D61-9FA4-3116CF6B8561}" dt="2022-01-31T21:29:02.388" v="4698"/>
          <ac:spMkLst>
            <pc:docMk/>
            <pc:sldMk cId="0" sldId="290"/>
            <ac:spMk id="27" creationId="{AE702032-4AE0-4243-9F94-CA37A1C4240D}"/>
          </ac:spMkLst>
        </pc:spChg>
        <pc:spChg chg="mod">
          <ac:chgData name="Froduald Kabanza" userId="edf393d0-642b-4b9e-8c75-f62133241689" providerId="ADAL" clId="{F17B1EDF-93CA-4D61-9FA4-3116CF6B8561}" dt="2022-01-31T21:29:02.388" v="4698"/>
          <ac:spMkLst>
            <pc:docMk/>
            <pc:sldMk cId="0" sldId="290"/>
            <ac:spMk id="28" creationId="{0F840042-94A8-43E3-B3FB-255A782300A9}"/>
          </ac:spMkLst>
        </pc:spChg>
        <pc:spChg chg="mod">
          <ac:chgData name="Froduald Kabanza" userId="edf393d0-642b-4b9e-8c75-f62133241689" providerId="ADAL" clId="{F17B1EDF-93CA-4D61-9FA4-3116CF6B8561}" dt="2022-01-31T21:29:02.388" v="4698"/>
          <ac:spMkLst>
            <pc:docMk/>
            <pc:sldMk cId="0" sldId="290"/>
            <ac:spMk id="29" creationId="{7374A2EE-0B79-410C-8F7F-295080BCF447}"/>
          </ac:spMkLst>
        </pc:spChg>
        <pc:spChg chg="mod">
          <ac:chgData name="Froduald Kabanza" userId="edf393d0-642b-4b9e-8c75-f62133241689" providerId="ADAL" clId="{F17B1EDF-93CA-4D61-9FA4-3116CF6B8561}" dt="2022-01-31T21:29:02.388" v="4698"/>
          <ac:spMkLst>
            <pc:docMk/>
            <pc:sldMk cId="0" sldId="290"/>
            <ac:spMk id="30" creationId="{CA5F53E8-FD9F-46C0-BF12-8B6DC399BF57}"/>
          </ac:spMkLst>
        </pc:spChg>
        <pc:spChg chg="mod">
          <ac:chgData name="Froduald Kabanza" userId="edf393d0-642b-4b9e-8c75-f62133241689" providerId="ADAL" clId="{F17B1EDF-93CA-4D61-9FA4-3116CF6B8561}" dt="2022-02-02T14:02:53.929" v="10396" actId="20577"/>
          <ac:spMkLst>
            <pc:docMk/>
            <pc:sldMk cId="0" sldId="290"/>
            <ac:spMk id="31" creationId="{2821B54B-8A96-43D4-90B2-29FDDC8246C3}"/>
          </ac:spMkLst>
        </pc:spChg>
        <pc:grpChg chg="add mod">
          <ac:chgData name="Froduald Kabanza" userId="edf393d0-642b-4b9e-8c75-f62133241689" providerId="ADAL" clId="{F17B1EDF-93CA-4D61-9FA4-3116CF6B8561}" dt="2022-01-31T21:29:08.540" v="4700" actId="1076"/>
          <ac:grpSpMkLst>
            <pc:docMk/>
            <pc:sldMk cId="0" sldId="290"/>
            <ac:grpSpMk id="4" creationId="{2C4BD35E-8601-4EA7-8E77-A0C4904BE17B}"/>
          </ac:grpSpMkLst>
        </pc:grpChg>
        <pc:grpChg chg="add mod">
          <ac:chgData name="Froduald Kabanza" userId="edf393d0-642b-4b9e-8c75-f62133241689" providerId="ADAL" clId="{F17B1EDF-93CA-4D61-9FA4-3116CF6B8561}" dt="2022-01-31T21:29:15.704" v="4701" actId="1076"/>
          <ac:grpSpMkLst>
            <pc:docMk/>
            <pc:sldMk cId="0" sldId="290"/>
            <ac:grpSpMk id="12" creationId="{6C750105-9CF8-49FE-A085-C4B5C272F7F2}"/>
          </ac:grpSpMkLst>
        </pc:grpChg>
        <pc:picChg chg="del">
          <ac:chgData name="Froduald Kabanza" userId="edf393d0-642b-4b9e-8c75-f62133241689" providerId="ADAL" clId="{F17B1EDF-93CA-4D61-9FA4-3116CF6B8561}" dt="2022-01-30T23:07:09.130" v="356" actId="478"/>
          <ac:picMkLst>
            <pc:docMk/>
            <pc:sldMk cId="0" sldId="290"/>
            <ac:picMk id="7" creationId="{00000000-0000-0000-0000-000000000000}"/>
          </ac:picMkLst>
        </pc:picChg>
        <pc:picChg chg="add mod ord">
          <ac:chgData name="Froduald Kabanza" userId="edf393d0-642b-4b9e-8c75-f62133241689" providerId="ADAL" clId="{F17B1EDF-93CA-4D61-9FA4-3116CF6B8561}" dt="2022-01-30T23:09:24.880" v="382" actId="164"/>
          <ac:picMkLst>
            <pc:docMk/>
            <pc:sldMk cId="0" sldId="290"/>
            <ac:picMk id="9" creationId="{9E4A4316-E3E4-4AFE-957E-F6EAA0E7B5C9}"/>
          </ac:picMkLst>
        </pc:picChg>
        <pc:picChg chg="add mod">
          <ac:chgData name="Froduald Kabanza" userId="edf393d0-642b-4b9e-8c75-f62133241689" providerId="ADAL" clId="{F17B1EDF-93CA-4D61-9FA4-3116CF6B8561}" dt="2022-01-30T23:09:24.880" v="382" actId="164"/>
          <ac:picMkLst>
            <pc:docMk/>
            <pc:sldMk cId="0" sldId="290"/>
            <ac:picMk id="10" creationId="{0B4C32A5-30B0-49D8-B2E6-65D38E5A4DEB}"/>
          </ac:picMkLst>
        </pc:picChg>
        <pc:cxnChg chg="mod">
          <ac:chgData name="Froduald Kabanza" userId="edf393d0-642b-4b9e-8c75-f62133241689" providerId="ADAL" clId="{F17B1EDF-93CA-4D61-9FA4-3116CF6B8561}" dt="2022-01-31T21:29:02.388" v="4698"/>
          <ac:cxnSpMkLst>
            <pc:docMk/>
            <pc:sldMk cId="0" sldId="290"/>
            <ac:cxnSpMk id="23" creationId="{5D8C2F49-3D1E-4AC6-8E0B-23F8F26E84A5}"/>
          </ac:cxnSpMkLst>
        </pc:cxnChg>
        <pc:cxnChg chg="mod">
          <ac:chgData name="Froduald Kabanza" userId="edf393d0-642b-4b9e-8c75-f62133241689" providerId="ADAL" clId="{F17B1EDF-93CA-4D61-9FA4-3116CF6B8561}" dt="2022-01-31T21:29:02.388" v="4698"/>
          <ac:cxnSpMkLst>
            <pc:docMk/>
            <pc:sldMk cId="0" sldId="290"/>
            <ac:cxnSpMk id="24" creationId="{C8D34F94-7A22-4850-9179-6253B206771D}"/>
          </ac:cxnSpMkLst>
        </pc:cxnChg>
        <pc:cxnChg chg="mod">
          <ac:chgData name="Froduald Kabanza" userId="edf393d0-642b-4b9e-8c75-f62133241689" providerId="ADAL" clId="{F17B1EDF-93CA-4D61-9FA4-3116CF6B8561}" dt="2022-01-31T21:29:02.388" v="4698"/>
          <ac:cxnSpMkLst>
            <pc:docMk/>
            <pc:sldMk cId="0" sldId="290"/>
            <ac:cxnSpMk id="25" creationId="{AC10A833-7702-4492-872D-8EBEA9BE9DE7}"/>
          </ac:cxnSpMkLst>
        </pc:cxnChg>
      </pc:sldChg>
      <pc:sldChg chg="modSp add del mod">
        <pc:chgData name="Froduald Kabanza" userId="edf393d0-642b-4b9e-8c75-f62133241689" providerId="ADAL" clId="{F17B1EDF-93CA-4D61-9FA4-3116CF6B8561}" dt="2022-01-31T20:51:54.057" v="4312" actId="2696"/>
        <pc:sldMkLst>
          <pc:docMk/>
          <pc:sldMk cId="0" sldId="311"/>
        </pc:sldMkLst>
        <pc:spChg chg="mod">
          <ac:chgData name="Froduald Kabanza" userId="edf393d0-642b-4b9e-8c75-f62133241689" providerId="ADAL" clId="{F17B1EDF-93CA-4D61-9FA4-3116CF6B8561}" dt="2022-01-31T20:50:07.931" v="4311" actId="20577"/>
          <ac:spMkLst>
            <pc:docMk/>
            <pc:sldMk cId="0" sldId="311"/>
            <ac:spMk id="88067" creationId="{00000000-0000-0000-0000-000000000000}"/>
          </ac:spMkLst>
        </pc:spChg>
      </pc:sldChg>
      <pc:sldChg chg="add del">
        <pc:chgData name="Froduald Kabanza" userId="edf393d0-642b-4b9e-8c75-f62133241689" providerId="ADAL" clId="{F17B1EDF-93CA-4D61-9FA4-3116CF6B8561}" dt="2022-01-31T20:51:54.057" v="4312" actId="2696"/>
        <pc:sldMkLst>
          <pc:docMk/>
          <pc:sldMk cId="0" sldId="313"/>
        </pc:sldMkLst>
      </pc:sldChg>
      <pc:sldChg chg="modSp add mod modAnim">
        <pc:chgData name="Froduald Kabanza" userId="edf393d0-642b-4b9e-8c75-f62133241689" providerId="ADAL" clId="{F17B1EDF-93CA-4D61-9FA4-3116CF6B8561}" dt="2022-01-31T00:55:54.116" v="2957"/>
        <pc:sldMkLst>
          <pc:docMk/>
          <pc:sldMk cId="0" sldId="314"/>
        </pc:sldMkLst>
        <pc:spChg chg="mod">
          <ac:chgData name="Froduald Kabanza" userId="edf393d0-642b-4b9e-8c75-f62133241689" providerId="ADAL" clId="{F17B1EDF-93CA-4D61-9FA4-3116CF6B8561}" dt="2022-01-31T00:55:54.116" v="2957"/>
          <ac:spMkLst>
            <pc:docMk/>
            <pc:sldMk cId="0" sldId="314"/>
            <ac:spMk id="39938" creationId="{00000000-0000-0000-0000-000000000000}"/>
          </ac:spMkLst>
        </pc:spChg>
        <pc:spChg chg="mod">
          <ac:chgData name="Froduald Kabanza" userId="edf393d0-642b-4b9e-8c75-f62133241689" providerId="ADAL" clId="{F17B1EDF-93CA-4D61-9FA4-3116CF6B8561}" dt="2022-01-31T00:25:45.062" v="1942" actId="14100"/>
          <ac:spMkLst>
            <pc:docMk/>
            <pc:sldMk cId="0" sldId="314"/>
            <ac:spMk id="168966" creationId="{00000000-0000-0000-0000-000000000000}"/>
          </ac:spMkLst>
        </pc:spChg>
      </pc:sldChg>
      <pc:sldChg chg="add">
        <pc:chgData name="Froduald Kabanza" userId="edf393d0-642b-4b9e-8c75-f62133241689" providerId="ADAL" clId="{F17B1EDF-93CA-4D61-9FA4-3116CF6B8561}" dt="2022-01-30T23:38:56.216" v="721"/>
        <pc:sldMkLst>
          <pc:docMk/>
          <pc:sldMk cId="0" sldId="315"/>
        </pc:sldMkLst>
      </pc:sldChg>
      <pc:sldChg chg="add">
        <pc:chgData name="Froduald Kabanza" userId="edf393d0-642b-4b9e-8c75-f62133241689" providerId="ADAL" clId="{F17B1EDF-93CA-4D61-9FA4-3116CF6B8561}" dt="2022-01-30T23:32:46.649" v="715"/>
        <pc:sldMkLst>
          <pc:docMk/>
          <pc:sldMk cId="0" sldId="316"/>
        </pc:sldMkLst>
      </pc:sldChg>
      <pc:sldChg chg="modSp add mod">
        <pc:chgData name="Froduald Kabanza" userId="edf393d0-642b-4b9e-8c75-f62133241689" providerId="ADAL" clId="{F17B1EDF-93CA-4D61-9FA4-3116CF6B8561}" dt="2022-01-31T00:58:50.849" v="3000" actId="20577"/>
        <pc:sldMkLst>
          <pc:docMk/>
          <pc:sldMk cId="0" sldId="318"/>
        </pc:sldMkLst>
        <pc:spChg chg="mod">
          <ac:chgData name="Froduald Kabanza" userId="edf393d0-642b-4b9e-8c75-f62133241689" providerId="ADAL" clId="{F17B1EDF-93CA-4D61-9FA4-3116CF6B8561}" dt="2022-01-31T00:58:50.849" v="3000" actId="20577"/>
          <ac:spMkLst>
            <pc:docMk/>
            <pc:sldMk cId="0" sldId="318"/>
            <ac:spMk id="54274" creationId="{00000000-0000-0000-0000-000000000000}"/>
          </ac:spMkLst>
        </pc:spChg>
      </pc:sldChg>
      <pc:sldChg chg="add ord">
        <pc:chgData name="Froduald Kabanza" userId="edf393d0-642b-4b9e-8c75-f62133241689" providerId="ADAL" clId="{F17B1EDF-93CA-4D61-9FA4-3116CF6B8561}" dt="2022-01-31T22:58:13.917" v="5969"/>
        <pc:sldMkLst>
          <pc:docMk/>
          <pc:sldMk cId="0" sldId="320"/>
        </pc:sldMkLst>
      </pc:sldChg>
      <pc:sldChg chg="addSp modSp add mod">
        <pc:chgData name="Froduald Kabanza" userId="edf393d0-642b-4b9e-8c75-f62133241689" providerId="ADAL" clId="{F17B1EDF-93CA-4D61-9FA4-3116CF6B8561}" dt="2022-02-01T00:20:35.380" v="7303" actId="20577"/>
        <pc:sldMkLst>
          <pc:docMk/>
          <pc:sldMk cId="0" sldId="321"/>
        </pc:sldMkLst>
        <pc:spChg chg="mod">
          <ac:chgData name="Froduald Kabanza" userId="edf393d0-642b-4b9e-8c75-f62133241689" providerId="ADAL" clId="{F17B1EDF-93CA-4D61-9FA4-3116CF6B8561}" dt="2022-01-31T23:32:12.012" v="6375" actId="164"/>
          <ac:spMkLst>
            <pc:docMk/>
            <pc:sldMk cId="0" sldId="321"/>
            <ac:spMk id="5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5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4"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5"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30" creationId="{00000000-0000-0000-0000-000000000000}"/>
          </ac:spMkLst>
        </pc:spChg>
        <pc:spChg chg="mod">
          <ac:chgData name="Froduald Kabanza" userId="edf393d0-642b-4b9e-8c75-f62133241689" providerId="ADAL" clId="{F17B1EDF-93CA-4D61-9FA4-3116CF6B8561}" dt="2022-02-01T00:20:35.380" v="7303" actId="20577"/>
          <ac:spMkLst>
            <pc:docMk/>
            <pc:sldMk cId="0" sldId="321"/>
            <ac:spMk id="17431" creationId="{00000000-0000-0000-0000-000000000000}"/>
          </ac:spMkLst>
        </pc:spChg>
        <pc:grpChg chg="add mod">
          <ac:chgData name="Froduald Kabanza" userId="edf393d0-642b-4b9e-8c75-f62133241689" providerId="ADAL" clId="{F17B1EDF-93CA-4D61-9FA4-3116CF6B8561}" dt="2022-01-31T23:32:12.012" v="6375" actId="164"/>
          <ac:grpSpMkLst>
            <pc:docMk/>
            <pc:sldMk cId="0" sldId="321"/>
            <ac:grpSpMk id="7" creationId="{93D24E84-6BD1-4AAF-9E04-7BE3D03199B7}"/>
          </ac:grpSpMkLst>
        </pc:grpChg>
        <pc:cxnChg chg="mod">
          <ac:chgData name="Froduald Kabanza" userId="edf393d0-642b-4b9e-8c75-f62133241689" providerId="ADAL" clId="{F17B1EDF-93CA-4D61-9FA4-3116CF6B8561}" dt="2022-01-31T23:32:12.012" v="6375" actId="164"/>
          <ac:cxnSpMkLst>
            <pc:docMk/>
            <pc:sldMk cId="0" sldId="321"/>
            <ac:cxnSpMk id="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69"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5" creationId="{00000000-0000-0000-0000-000000000000}"/>
          </ac:cxnSpMkLst>
        </pc:cxnChg>
      </pc:sldChg>
      <pc:sldChg chg="modSp add del mod">
        <pc:chgData name="Froduald Kabanza" userId="edf393d0-642b-4b9e-8c75-f62133241689" providerId="ADAL" clId="{F17B1EDF-93CA-4D61-9FA4-3116CF6B8561}" dt="2022-02-01T00:31:04.838" v="7481"/>
        <pc:sldMkLst>
          <pc:docMk/>
          <pc:sldMk cId="0" sldId="322"/>
        </pc:sldMkLst>
        <pc:spChg chg="mod">
          <ac:chgData name="Froduald Kabanza" userId="edf393d0-642b-4b9e-8c75-f62133241689" providerId="ADAL" clId="{F17B1EDF-93CA-4D61-9FA4-3116CF6B8561}" dt="2022-01-31T00:48:17.167" v="2818" actId="20577"/>
          <ac:spMkLst>
            <pc:docMk/>
            <pc:sldMk cId="0" sldId="322"/>
            <ac:spMk id="27650" creationId="{00000000-0000-0000-0000-000000000000}"/>
          </ac:spMkLst>
        </pc:spChg>
        <pc:spChg chg="mod">
          <ac:chgData name="Froduald Kabanza" userId="edf393d0-642b-4b9e-8c75-f62133241689" providerId="ADAL" clId="{F17B1EDF-93CA-4D61-9FA4-3116CF6B8561}" dt="2022-02-01T00:07:16.488" v="7180" actId="20577"/>
          <ac:spMkLst>
            <pc:docMk/>
            <pc:sldMk cId="0" sldId="322"/>
            <ac:spMk id="27651" creationId="{00000000-0000-0000-0000-000000000000}"/>
          </ac:spMkLst>
        </pc:spChg>
        <pc:graphicFrameChg chg="modGraphic">
          <ac:chgData name="Froduald Kabanza" userId="edf393d0-642b-4b9e-8c75-f62133241689" providerId="ADAL" clId="{F17B1EDF-93CA-4D61-9FA4-3116CF6B8561}" dt="2022-02-01T00:10:07.736" v="7215" actId="20577"/>
          <ac:graphicFrameMkLst>
            <pc:docMk/>
            <pc:sldMk cId="0" sldId="322"/>
            <ac:graphicFrameMk id="4" creationId="{00000000-0000-0000-0000-000000000000}"/>
          </ac:graphicFrameMkLst>
        </pc:graphicFrameChg>
        <pc:graphicFrameChg chg="modGraphic">
          <ac:chgData name="Froduald Kabanza" userId="edf393d0-642b-4b9e-8c75-f62133241689" providerId="ADAL" clId="{F17B1EDF-93CA-4D61-9FA4-3116CF6B8561}" dt="2022-02-01T00:10:17.994" v="7219" actId="20577"/>
          <ac:graphicFrameMkLst>
            <pc:docMk/>
            <pc:sldMk cId="0" sldId="322"/>
            <ac:graphicFrameMk id="11" creationId="{00000000-0000-0000-0000-000000000000}"/>
          </ac:graphicFrameMkLst>
        </pc:graphicFrameChg>
        <pc:graphicFrameChg chg="modGraphic">
          <ac:chgData name="Froduald Kabanza" userId="edf393d0-642b-4b9e-8c75-f62133241689" providerId="ADAL" clId="{F17B1EDF-93CA-4D61-9FA4-3116CF6B8561}" dt="2022-02-01T00:12:21.864" v="7235" actId="20577"/>
          <ac:graphicFrameMkLst>
            <pc:docMk/>
            <pc:sldMk cId="0" sldId="322"/>
            <ac:graphicFrameMk id="23"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23"/>
        </pc:sldMkLst>
        <pc:spChg chg="mod">
          <ac:chgData name="Froduald Kabanza" userId="edf393d0-642b-4b9e-8c75-f62133241689" providerId="ADAL" clId="{F17B1EDF-93CA-4D61-9FA4-3116CF6B8561}" dt="2022-01-31T00:52:13.741" v="2891" actId="20577"/>
          <ac:spMkLst>
            <pc:docMk/>
            <pc:sldMk cId="0" sldId="323"/>
            <ac:spMk id="28674" creationId="{00000000-0000-0000-0000-000000000000}"/>
          </ac:spMkLst>
        </pc:spChg>
        <pc:spChg chg="mod">
          <ac:chgData name="Froduald Kabanza" userId="edf393d0-642b-4b9e-8c75-f62133241689" providerId="ADAL" clId="{F17B1EDF-93CA-4D61-9FA4-3116CF6B8561}" dt="2022-02-01T00:07:27.420" v="7181"/>
          <ac:spMkLst>
            <pc:docMk/>
            <pc:sldMk cId="0" sldId="323"/>
            <ac:spMk id="28675" creationId="{00000000-0000-0000-0000-000000000000}"/>
          </ac:spMkLst>
        </pc:spChg>
        <pc:graphicFrameChg chg="del">
          <ac:chgData name="Froduald Kabanza" userId="edf393d0-642b-4b9e-8c75-f62133241689" providerId="ADAL" clId="{F17B1EDF-93CA-4D61-9FA4-3116CF6B8561}" dt="2022-02-01T00:13:15.219" v="7236" actId="478"/>
          <ac:graphicFrameMkLst>
            <pc:docMk/>
            <pc:sldMk cId="0" sldId="323"/>
            <ac:graphicFrameMk id="4" creationId="{00000000-0000-0000-0000-000000000000}"/>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1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7" creationId="{7964487D-F983-480D-AF7B-85295CE86746}"/>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9" creationId="{76E46516-CB47-487A-B6DD-63A02DE4F8A7}"/>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2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22" creationId="{AF071DB3-A2F9-4303-9414-BFCCAD19B0D4}"/>
          </ac:graphicFrameMkLst>
        </pc:graphicFrameChg>
      </pc:sldChg>
      <pc:sldChg chg="addSp delSp modSp add del mod">
        <pc:chgData name="Froduald Kabanza" userId="edf393d0-642b-4b9e-8c75-f62133241689" providerId="ADAL" clId="{F17B1EDF-93CA-4D61-9FA4-3116CF6B8561}" dt="2022-02-01T00:31:04.838" v="7481"/>
        <pc:sldMkLst>
          <pc:docMk/>
          <pc:sldMk cId="0" sldId="324"/>
        </pc:sldMkLst>
        <pc:spChg chg="mod">
          <ac:chgData name="Froduald Kabanza" userId="edf393d0-642b-4b9e-8c75-f62133241689" providerId="ADAL" clId="{F17B1EDF-93CA-4D61-9FA4-3116CF6B8561}" dt="2022-01-31T00:52:32.813" v="2899" actId="20577"/>
          <ac:spMkLst>
            <pc:docMk/>
            <pc:sldMk cId="0" sldId="324"/>
            <ac:spMk id="29698" creationId="{00000000-0000-0000-0000-000000000000}"/>
          </ac:spMkLst>
        </pc:spChg>
        <pc:spChg chg="mod">
          <ac:chgData name="Froduald Kabanza" userId="edf393d0-642b-4b9e-8c75-f62133241689" providerId="ADAL" clId="{F17B1EDF-93CA-4D61-9FA4-3116CF6B8561}" dt="2022-02-01T00:07:36.533" v="7182"/>
          <ac:spMkLst>
            <pc:docMk/>
            <pc:sldMk cId="0" sldId="324"/>
            <ac:spMk id="29699" creationId="{00000000-0000-0000-0000-000000000000}"/>
          </ac:spMkLst>
        </pc:spChg>
        <pc:graphicFrameChg chg="del">
          <ac:chgData name="Froduald Kabanza" userId="edf393d0-642b-4b9e-8c75-f62133241689" providerId="ADAL" clId="{F17B1EDF-93CA-4D61-9FA4-3116CF6B8561}" dt="2022-02-01T00:13:22.945" v="7238" actId="478"/>
          <ac:graphicFrameMkLst>
            <pc:docMk/>
            <pc:sldMk cId="0" sldId="324"/>
            <ac:graphicFrameMk id="4" creationId="{00000000-0000-0000-0000-000000000000}"/>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1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7" creationId="{D38B7CED-6960-4293-B9A1-F5D14AC262A6}"/>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9" creationId="{97E9CE32-E8B8-48FA-A6DE-DC52E9ACA305}"/>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2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22" creationId="{C684C813-CAED-4ED4-8147-59E439DD30B7}"/>
          </ac:graphicFrameMkLst>
        </pc:graphicFrameChg>
      </pc:sldChg>
      <pc:sldChg chg="addSp delSp modSp add del mod">
        <pc:chgData name="Froduald Kabanza" userId="edf393d0-642b-4b9e-8c75-f62133241689" providerId="ADAL" clId="{F17B1EDF-93CA-4D61-9FA4-3116CF6B8561}" dt="2022-02-01T00:31:04.838" v="7481"/>
        <pc:sldMkLst>
          <pc:docMk/>
          <pc:sldMk cId="0" sldId="325"/>
        </pc:sldMkLst>
        <pc:spChg chg="mod">
          <ac:chgData name="Froduald Kabanza" userId="edf393d0-642b-4b9e-8c75-f62133241689" providerId="ADAL" clId="{F17B1EDF-93CA-4D61-9FA4-3116CF6B8561}" dt="2022-01-31T00:59:25.063" v="3001" actId="313"/>
          <ac:spMkLst>
            <pc:docMk/>
            <pc:sldMk cId="0" sldId="325"/>
            <ac:spMk id="30722" creationId="{00000000-0000-0000-0000-000000000000}"/>
          </ac:spMkLst>
        </pc:spChg>
        <pc:spChg chg="mod">
          <ac:chgData name="Froduald Kabanza" userId="edf393d0-642b-4b9e-8c75-f62133241689" providerId="ADAL" clId="{F17B1EDF-93CA-4D61-9FA4-3116CF6B8561}" dt="2022-02-01T00:07:50.862" v="7183"/>
          <ac:spMkLst>
            <pc:docMk/>
            <pc:sldMk cId="0" sldId="325"/>
            <ac:spMk id="30723" creationId="{00000000-0000-0000-0000-000000000000}"/>
          </ac:spMkLst>
        </pc:spChg>
        <pc:graphicFrameChg chg="del">
          <ac:chgData name="Froduald Kabanza" userId="edf393d0-642b-4b9e-8c75-f62133241689" providerId="ADAL" clId="{F17B1EDF-93CA-4D61-9FA4-3116CF6B8561}" dt="2022-02-01T00:13:51.471" v="7240" actId="478"/>
          <ac:graphicFrameMkLst>
            <pc:docMk/>
            <pc:sldMk cId="0" sldId="325"/>
            <ac:graphicFrameMk id="4"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11"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21" creationId="{00000000-0000-0000-0000-000000000000}"/>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2" creationId="{2016B8DD-05CD-45F5-A80B-B04C67110E63}"/>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3" creationId="{4077FBAA-46AC-4838-83D8-5955B1E48459}"/>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4" creationId="{A0CF03B4-BF50-441D-81DB-C4E9B95F84EB}"/>
          </ac:graphicFrameMkLst>
        </pc:graphicFrameChg>
      </pc:sldChg>
      <pc:sldChg chg="addSp delSp modSp add del mod">
        <pc:chgData name="Froduald Kabanza" userId="edf393d0-642b-4b9e-8c75-f62133241689" providerId="ADAL" clId="{F17B1EDF-93CA-4D61-9FA4-3116CF6B8561}" dt="2022-02-01T00:31:04.838" v="7481"/>
        <pc:sldMkLst>
          <pc:docMk/>
          <pc:sldMk cId="0" sldId="326"/>
        </pc:sldMkLst>
        <pc:spChg chg="mod">
          <ac:chgData name="Froduald Kabanza" userId="edf393d0-642b-4b9e-8c75-f62133241689" providerId="ADAL" clId="{F17B1EDF-93CA-4D61-9FA4-3116CF6B8561}" dt="2022-01-31T00:59:25.761" v="3002" actId="313"/>
          <ac:spMkLst>
            <pc:docMk/>
            <pc:sldMk cId="0" sldId="326"/>
            <ac:spMk id="31746" creationId="{00000000-0000-0000-0000-000000000000}"/>
          </ac:spMkLst>
        </pc:spChg>
        <pc:spChg chg="mod">
          <ac:chgData name="Froduald Kabanza" userId="edf393d0-642b-4b9e-8c75-f62133241689" providerId="ADAL" clId="{F17B1EDF-93CA-4D61-9FA4-3116CF6B8561}" dt="2022-02-01T00:07:58.867" v="7184"/>
          <ac:spMkLst>
            <pc:docMk/>
            <pc:sldMk cId="0" sldId="326"/>
            <ac:spMk id="31747" creationId="{00000000-0000-0000-0000-000000000000}"/>
          </ac:spMkLst>
        </pc:spChg>
        <pc:graphicFrameChg chg="del modGraphic">
          <ac:chgData name="Froduald Kabanza" userId="edf393d0-642b-4b9e-8c75-f62133241689" providerId="ADAL" clId="{F17B1EDF-93CA-4D61-9FA4-3116CF6B8561}" dt="2022-02-01T00:13:58.169" v="7242" actId="478"/>
          <ac:graphicFrameMkLst>
            <pc:docMk/>
            <pc:sldMk cId="0" sldId="326"/>
            <ac:graphicFrameMk id="4" creationId="{00000000-0000-0000-0000-000000000000}"/>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1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19" creationId="{6A4E4BEF-3C1E-4D33-A08A-2A83FD7B91CE}"/>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2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3" creationId="{4C16797A-5CAC-4BAE-9C9B-D133A3548A1E}"/>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4" creationId="{CFA9E03E-818E-4573-9584-58BEB919664C}"/>
          </ac:graphicFrameMkLst>
        </pc:graphicFrameChg>
      </pc:sldChg>
      <pc:sldChg chg="addSp delSp modSp add del mod">
        <pc:chgData name="Froduald Kabanza" userId="edf393d0-642b-4b9e-8c75-f62133241689" providerId="ADAL" clId="{F17B1EDF-93CA-4D61-9FA4-3116CF6B8561}" dt="2022-02-01T00:31:04.838" v="7481"/>
        <pc:sldMkLst>
          <pc:docMk/>
          <pc:sldMk cId="0" sldId="327"/>
        </pc:sldMkLst>
        <pc:spChg chg="mod">
          <ac:chgData name="Froduald Kabanza" userId="edf393d0-642b-4b9e-8c75-f62133241689" providerId="ADAL" clId="{F17B1EDF-93CA-4D61-9FA4-3116CF6B8561}" dt="2022-01-31T00:59:26.244" v="3003" actId="313"/>
          <ac:spMkLst>
            <pc:docMk/>
            <pc:sldMk cId="0" sldId="327"/>
            <ac:spMk id="32770" creationId="{00000000-0000-0000-0000-000000000000}"/>
          </ac:spMkLst>
        </pc:spChg>
        <pc:spChg chg="mod">
          <ac:chgData name="Froduald Kabanza" userId="edf393d0-642b-4b9e-8c75-f62133241689" providerId="ADAL" clId="{F17B1EDF-93CA-4D61-9FA4-3116CF6B8561}" dt="2022-02-01T00:08:05.692" v="7185"/>
          <ac:spMkLst>
            <pc:docMk/>
            <pc:sldMk cId="0" sldId="327"/>
            <ac:spMk id="32771" creationId="{00000000-0000-0000-0000-000000000000}"/>
          </ac:spMkLst>
        </pc:spChg>
        <pc:graphicFrameChg chg="del modGraphic">
          <ac:chgData name="Froduald Kabanza" userId="edf393d0-642b-4b9e-8c75-f62133241689" providerId="ADAL" clId="{F17B1EDF-93CA-4D61-9FA4-3116CF6B8561}" dt="2022-02-01T00:14:05.713" v="7244" actId="478"/>
          <ac:graphicFrameMkLst>
            <pc:docMk/>
            <pc:sldMk cId="0" sldId="327"/>
            <ac:graphicFrameMk id="4" creationId="{00000000-0000-0000-0000-000000000000}"/>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1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7" creationId="{7E995E99-FB4F-41E9-8312-006D7E21FA7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9" creationId="{766A917D-3CF1-478E-99E1-EAD68A83077E}"/>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2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22" creationId="{5DD42E7A-6FBF-40C4-BF2E-DBE820FCE5C6}"/>
          </ac:graphicFrameMkLst>
        </pc:graphicFrameChg>
      </pc:sldChg>
      <pc:sldChg chg="addSp delSp modSp add del mod">
        <pc:chgData name="Froduald Kabanza" userId="edf393d0-642b-4b9e-8c75-f62133241689" providerId="ADAL" clId="{F17B1EDF-93CA-4D61-9FA4-3116CF6B8561}" dt="2022-02-01T00:31:04.838" v="7481"/>
        <pc:sldMkLst>
          <pc:docMk/>
          <pc:sldMk cId="0" sldId="328"/>
        </pc:sldMkLst>
        <pc:spChg chg="mod">
          <ac:chgData name="Froduald Kabanza" userId="edf393d0-642b-4b9e-8c75-f62133241689" providerId="ADAL" clId="{F17B1EDF-93CA-4D61-9FA4-3116CF6B8561}" dt="2022-01-31T00:59:26.977" v="3005" actId="313"/>
          <ac:spMkLst>
            <pc:docMk/>
            <pc:sldMk cId="0" sldId="328"/>
            <ac:spMk id="34818" creationId="{00000000-0000-0000-0000-000000000000}"/>
          </ac:spMkLst>
        </pc:spChg>
        <pc:spChg chg="mod">
          <ac:chgData name="Froduald Kabanza" userId="edf393d0-642b-4b9e-8c75-f62133241689" providerId="ADAL" clId="{F17B1EDF-93CA-4D61-9FA4-3116CF6B8561}" dt="2022-02-01T00:08:25.787" v="7187"/>
          <ac:spMkLst>
            <pc:docMk/>
            <pc:sldMk cId="0" sldId="328"/>
            <ac:spMk id="34819" creationId="{00000000-0000-0000-0000-000000000000}"/>
          </ac:spMkLst>
        </pc:spChg>
        <pc:graphicFrameChg chg="del modGraphic">
          <ac:chgData name="Froduald Kabanza" userId="edf393d0-642b-4b9e-8c75-f62133241689" providerId="ADAL" clId="{F17B1EDF-93CA-4D61-9FA4-3116CF6B8561}" dt="2022-02-01T00:14:19.609" v="7248" actId="478"/>
          <ac:graphicFrameMkLst>
            <pc:docMk/>
            <pc:sldMk cId="0" sldId="328"/>
            <ac:graphicFrameMk id="4" creationId="{00000000-0000-0000-0000-000000000000}"/>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1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7" creationId="{A358652E-E50A-41AA-8BAB-0EDEA367A9C9}"/>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9" creationId="{7CA6031D-FA95-4751-8896-6B45D9C70B96}"/>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2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22" creationId="{D2334EEA-A54D-4512-A890-18284C2067EE}"/>
          </ac:graphicFrameMkLst>
        </pc:graphicFrameChg>
      </pc:sldChg>
      <pc:sldChg chg="addSp delSp modSp add del mod">
        <pc:chgData name="Froduald Kabanza" userId="edf393d0-642b-4b9e-8c75-f62133241689" providerId="ADAL" clId="{F17B1EDF-93CA-4D61-9FA4-3116CF6B8561}" dt="2022-02-01T00:31:04.838" v="7481"/>
        <pc:sldMkLst>
          <pc:docMk/>
          <pc:sldMk cId="0" sldId="329"/>
        </pc:sldMkLst>
        <pc:spChg chg="mod">
          <ac:chgData name="Froduald Kabanza" userId="edf393d0-642b-4b9e-8c75-f62133241689" providerId="ADAL" clId="{F17B1EDF-93CA-4D61-9FA4-3116CF6B8561}" dt="2022-01-31T00:59:26.494" v="3004" actId="313"/>
          <ac:spMkLst>
            <pc:docMk/>
            <pc:sldMk cId="0" sldId="329"/>
            <ac:spMk id="33794" creationId="{00000000-0000-0000-0000-000000000000}"/>
          </ac:spMkLst>
        </pc:spChg>
        <pc:spChg chg="mod">
          <ac:chgData name="Froduald Kabanza" userId="edf393d0-642b-4b9e-8c75-f62133241689" providerId="ADAL" clId="{F17B1EDF-93CA-4D61-9FA4-3116CF6B8561}" dt="2022-02-01T00:08:17.288" v="7186"/>
          <ac:spMkLst>
            <pc:docMk/>
            <pc:sldMk cId="0" sldId="329"/>
            <ac:spMk id="33795" creationId="{00000000-0000-0000-0000-000000000000}"/>
          </ac:spMkLst>
        </pc:spChg>
        <pc:graphicFrameChg chg="del modGraphic">
          <ac:chgData name="Froduald Kabanza" userId="edf393d0-642b-4b9e-8c75-f62133241689" providerId="ADAL" clId="{F17B1EDF-93CA-4D61-9FA4-3116CF6B8561}" dt="2022-02-01T00:14:12.691" v="7246" actId="478"/>
          <ac:graphicFrameMkLst>
            <pc:docMk/>
            <pc:sldMk cId="0" sldId="329"/>
            <ac:graphicFrameMk id="4" creationId="{00000000-0000-0000-0000-000000000000}"/>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1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19" creationId="{FC74FAD1-2B52-4F14-B320-BA51B8FC4C13}"/>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2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2" creationId="{D864E845-1107-4452-A86E-FA2E7EA01C05}"/>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5" creationId="{263115B0-EFF2-4420-8CD4-91C0483D2F41}"/>
          </ac:graphicFrameMkLst>
        </pc:graphicFrameChg>
      </pc:sldChg>
      <pc:sldChg chg="modSp add del mod">
        <pc:chgData name="Froduald Kabanza" userId="edf393d0-642b-4b9e-8c75-f62133241689" providerId="ADAL" clId="{F17B1EDF-93CA-4D61-9FA4-3116CF6B8561}" dt="2022-02-01T00:31:04.838" v="7481"/>
        <pc:sldMkLst>
          <pc:docMk/>
          <pc:sldMk cId="0" sldId="330"/>
        </pc:sldMkLst>
        <pc:spChg chg="mod">
          <ac:chgData name="Froduald Kabanza" userId="edf393d0-642b-4b9e-8c75-f62133241689" providerId="ADAL" clId="{F17B1EDF-93CA-4D61-9FA4-3116CF6B8561}" dt="2022-01-31T00:59:27.611" v="3006" actId="313"/>
          <ac:spMkLst>
            <pc:docMk/>
            <pc:sldMk cId="0" sldId="330"/>
            <ac:spMk id="35842" creationId="{00000000-0000-0000-0000-000000000000}"/>
          </ac:spMkLst>
        </pc:spChg>
        <pc:spChg chg="mod">
          <ac:chgData name="Froduald Kabanza" userId="edf393d0-642b-4b9e-8c75-f62133241689" providerId="ADAL" clId="{F17B1EDF-93CA-4D61-9FA4-3116CF6B8561}" dt="2022-02-01T00:08:31.810" v="7188"/>
          <ac:spMkLst>
            <pc:docMk/>
            <pc:sldMk cId="0" sldId="330"/>
            <ac:spMk id="35843" creationId="{00000000-0000-0000-0000-000000000000}"/>
          </ac:spMkLst>
        </pc:spChg>
        <pc:graphicFrameChg chg="modGraphic">
          <ac:chgData name="Froduald Kabanza" userId="edf393d0-642b-4b9e-8c75-f62133241689" providerId="ADAL" clId="{F17B1EDF-93CA-4D61-9FA4-3116CF6B8561}" dt="2022-02-01T00:04:48.783" v="7108" actId="313"/>
          <ac:graphicFrameMkLst>
            <pc:docMk/>
            <pc:sldMk cId="0" sldId="330"/>
            <ac:graphicFrameMk id="4" creationId="{00000000-0000-0000-0000-000000000000}"/>
          </ac:graphicFrameMkLst>
        </pc:graphicFrameChg>
        <pc:graphicFrameChg chg="modGraphic">
          <ac:chgData name="Froduald Kabanza" userId="edf393d0-642b-4b9e-8c75-f62133241689" providerId="ADAL" clId="{F17B1EDF-93CA-4D61-9FA4-3116CF6B8561}" dt="2022-02-01T00:06:13.580" v="7156" actId="313"/>
          <ac:graphicFrameMkLst>
            <pc:docMk/>
            <pc:sldMk cId="0" sldId="330"/>
            <ac:graphicFrameMk id="11" creationId="{00000000-0000-0000-0000-000000000000}"/>
          </ac:graphicFrameMkLst>
        </pc:graphicFrameChg>
        <pc:graphicFrameChg chg="modGraphic">
          <ac:chgData name="Froduald Kabanza" userId="edf393d0-642b-4b9e-8c75-f62133241689" providerId="ADAL" clId="{F17B1EDF-93CA-4D61-9FA4-3116CF6B8561}" dt="2022-02-01T00:06:14.230" v="7157" actId="313"/>
          <ac:graphicFrameMkLst>
            <pc:docMk/>
            <pc:sldMk cId="0" sldId="330"/>
            <ac:graphicFrameMk id="21"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31"/>
        </pc:sldMkLst>
        <pc:spChg chg="mod">
          <ac:chgData name="Froduald Kabanza" userId="edf393d0-642b-4b9e-8c75-f62133241689" providerId="ADAL" clId="{F17B1EDF-93CA-4D61-9FA4-3116CF6B8561}" dt="2022-01-31T00:59:28.294" v="3007" actId="313"/>
          <ac:spMkLst>
            <pc:docMk/>
            <pc:sldMk cId="0" sldId="331"/>
            <ac:spMk id="36866" creationId="{00000000-0000-0000-0000-000000000000}"/>
          </ac:spMkLst>
        </pc:spChg>
        <pc:spChg chg="mod">
          <ac:chgData name="Froduald Kabanza" userId="edf393d0-642b-4b9e-8c75-f62133241689" providerId="ADAL" clId="{F17B1EDF-93CA-4D61-9FA4-3116CF6B8561}" dt="2022-02-01T00:08:38.718" v="7189"/>
          <ac:spMkLst>
            <pc:docMk/>
            <pc:sldMk cId="0" sldId="331"/>
            <ac:spMk id="36867" creationId="{00000000-0000-0000-0000-000000000000}"/>
          </ac:spMkLst>
        </pc:spChg>
        <pc:graphicFrameChg chg="del modGraphic">
          <ac:chgData name="Froduald Kabanza" userId="edf393d0-642b-4b9e-8c75-f62133241689" providerId="ADAL" clId="{F17B1EDF-93CA-4D61-9FA4-3116CF6B8561}" dt="2022-02-01T00:15:16.139" v="7250" actId="478"/>
          <ac:graphicFrameMkLst>
            <pc:docMk/>
            <pc:sldMk cId="0" sldId="331"/>
            <ac:graphicFrameMk id="4" creationId="{00000000-0000-0000-0000-000000000000}"/>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1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7" creationId="{8D3238C1-021D-476D-BFDE-68B497CC9EE8}"/>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9" creationId="{15D1924C-8705-4390-BCFD-695FD8DFA595}"/>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2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22" creationId="{7D7E59CA-FAAE-4536-837B-6B381B150DB4}"/>
          </ac:graphicFrameMkLst>
        </pc:graphicFrameChg>
      </pc:sldChg>
      <pc:sldChg chg="modSp mod">
        <pc:chgData name="Froduald Kabanza" userId="edf393d0-642b-4b9e-8c75-f62133241689" providerId="ADAL" clId="{F17B1EDF-93CA-4D61-9FA4-3116CF6B8561}" dt="2022-01-30T22:35:47.158" v="11" actId="20577"/>
        <pc:sldMkLst>
          <pc:docMk/>
          <pc:sldMk cId="154423500" sldId="332"/>
        </pc:sldMkLst>
        <pc:spChg chg="mod">
          <ac:chgData name="Froduald Kabanza" userId="edf393d0-642b-4b9e-8c75-f62133241689" providerId="ADAL" clId="{F17B1EDF-93CA-4D61-9FA4-3116CF6B8561}" dt="2022-01-30T22:35:47.158" v="11" actId="20577"/>
          <ac:spMkLst>
            <pc:docMk/>
            <pc:sldMk cId="154423500" sldId="332"/>
            <ac:spMk id="6" creationId="{50B0FB34-D872-45C2-9416-85ECF442F569}"/>
          </ac:spMkLst>
        </pc:spChg>
      </pc:sldChg>
      <pc:sldChg chg="modSp add mod">
        <pc:chgData name="Froduald Kabanza" userId="edf393d0-642b-4b9e-8c75-f62133241689" providerId="ADAL" clId="{F17B1EDF-93CA-4D61-9FA4-3116CF6B8561}" dt="2022-01-31T00:59:30.811" v="3010" actId="313"/>
        <pc:sldMkLst>
          <pc:docMk/>
          <pc:sldMk cId="0" sldId="333"/>
        </pc:sldMkLst>
        <pc:spChg chg="mod">
          <ac:chgData name="Froduald Kabanza" userId="edf393d0-642b-4b9e-8c75-f62133241689" providerId="ADAL" clId="{F17B1EDF-93CA-4D61-9FA4-3116CF6B8561}" dt="2022-01-31T00:59:30.811" v="3010" actId="313"/>
          <ac:spMkLst>
            <pc:docMk/>
            <pc:sldMk cId="0" sldId="333"/>
            <ac:spMk id="40962" creationId="{00000000-0000-0000-0000-000000000000}"/>
          </ac:spMkLst>
        </pc:spChg>
        <pc:spChg chg="mod">
          <ac:chgData name="Froduald Kabanza" userId="edf393d0-642b-4b9e-8c75-f62133241689" providerId="ADAL" clId="{F17B1EDF-93CA-4D61-9FA4-3116CF6B8561}" dt="2022-01-31T00:49:17.673" v="2854" actId="313"/>
          <ac:spMkLst>
            <pc:docMk/>
            <pc:sldMk cId="0" sldId="333"/>
            <ac:spMk id="40963" creationId="{00000000-0000-0000-0000-000000000000}"/>
          </ac:spMkLst>
        </pc:spChg>
      </pc:sldChg>
      <pc:sldChg chg="modSp add mod">
        <pc:chgData name="Froduald Kabanza" userId="edf393d0-642b-4b9e-8c75-f62133241689" providerId="ADAL" clId="{F17B1EDF-93CA-4D61-9FA4-3116CF6B8561}" dt="2022-01-31T00:59:31.478" v="3011" actId="313"/>
        <pc:sldMkLst>
          <pc:docMk/>
          <pc:sldMk cId="0" sldId="334"/>
        </pc:sldMkLst>
        <pc:spChg chg="mod">
          <ac:chgData name="Froduald Kabanza" userId="edf393d0-642b-4b9e-8c75-f62133241689" providerId="ADAL" clId="{F17B1EDF-93CA-4D61-9FA4-3116CF6B8561}" dt="2022-01-31T00:59:31.478" v="3011" actId="313"/>
          <ac:spMkLst>
            <pc:docMk/>
            <pc:sldMk cId="0" sldId="334"/>
            <ac:spMk id="41986" creationId="{00000000-0000-0000-0000-000000000000}"/>
          </ac:spMkLst>
        </pc:spChg>
        <pc:spChg chg="mod">
          <ac:chgData name="Froduald Kabanza" userId="edf393d0-642b-4b9e-8c75-f62133241689" providerId="ADAL" clId="{F17B1EDF-93CA-4D61-9FA4-3116CF6B8561}" dt="2022-01-31T00:49:17.890" v="2855" actId="313"/>
          <ac:spMkLst>
            <pc:docMk/>
            <pc:sldMk cId="0" sldId="334"/>
            <ac:spMk id="41987" creationId="{00000000-0000-0000-0000-000000000000}"/>
          </ac:spMkLst>
        </pc:spChg>
      </pc:sldChg>
      <pc:sldChg chg="modSp add mod">
        <pc:chgData name="Froduald Kabanza" userId="edf393d0-642b-4b9e-8c75-f62133241689" providerId="ADAL" clId="{F17B1EDF-93CA-4D61-9FA4-3116CF6B8561}" dt="2022-01-31T00:59:32.468" v="3012" actId="313"/>
        <pc:sldMkLst>
          <pc:docMk/>
          <pc:sldMk cId="0" sldId="335"/>
        </pc:sldMkLst>
        <pc:spChg chg="mod">
          <ac:chgData name="Froduald Kabanza" userId="edf393d0-642b-4b9e-8c75-f62133241689" providerId="ADAL" clId="{F17B1EDF-93CA-4D61-9FA4-3116CF6B8561}" dt="2022-01-31T00:59:32.468" v="3012" actId="313"/>
          <ac:spMkLst>
            <pc:docMk/>
            <pc:sldMk cId="0" sldId="335"/>
            <ac:spMk id="43010" creationId="{00000000-0000-0000-0000-000000000000}"/>
          </ac:spMkLst>
        </pc:spChg>
        <pc:spChg chg="mod">
          <ac:chgData name="Froduald Kabanza" userId="edf393d0-642b-4b9e-8c75-f62133241689" providerId="ADAL" clId="{F17B1EDF-93CA-4D61-9FA4-3116CF6B8561}" dt="2022-01-31T00:49:18.101" v="2856" actId="313"/>
          <ac:spMkLst>
            <pc:docMk/>
            <pc:sldMk cId="0" sldId="335"/>
            <ac:spMk id="43011" creationId="{00000000-0000-0000-0000-000000000000}"/>
          </ac:spMkLst>
        </pc:spChg>
      </pc:sldChg>
      <pc:sldChg chg="modSp add mod">
        <pc:chgData name="Froduald Kabanza" userId="edf393d0-642b-4b9e-8c75-f62133241689" providerId="ADAL" clId="{F17B1EDF-93CA-4D61-9FA4-3116CF6B8561}" dt="2022-01-31T00:59:33.077" v="3013" actId="313"/>
        <pc:sldMkLst>
          <pc:docMk/>
          <pc:sldMk cId="0" sldId="336"/>
        </pc:sldMkLst>
        <pc:spChg chg="mod">
          <ac:chgData name="Froduald Kabanza" userId="edf393d0-642b-4b9e-8c75-f62133241689" providerId="ADAL" clId="{F17B1EDF-93CA-4D61-9FA4-3116CF6B8561}" dt="2022-01-31T00:59:33.077" v="3013" actId="313"/>
          <ac:spMkLst>
            <pc:docMk/>
            <pc:sldMk cId="0" sldId="336"/>
            <ac:spMk id="44034" creationId="{00000000-0000-0000-0000-000000000000}"/>
          </ac:spMkLst>
        </pc:spChg>
        <pc:spChg chg="mod">
          <ac:chgData name="Froduald Kabanza" userId="edf393d0-642b-4b9e-8c75-f62133241689" providerId="ADAL" clId="{F17B1EDF-93CA-4D61-9FA4-3116CF6B8561}" dt="2022-01-31T00:49:23.746" v="2857" actId="313"/>
          <ac:spMkLst>
            <pc:docMk/>
            <pc:sldMk cId="0" sldId="336"/>
            <ac:spMk id="44035" creationId="{00000000-0000-0000-0000-000000000000}"/>
          </ac:spMkLst>
        </pc:spChg>
      </pc:sldChg>
      <pc:sldChg chg="modSp add mod">
        <pc:chgData name="Froduald Kabanza" userId="edf393d0-642b-4b9e-8c75-f62133241689" providerId="ADAL" clId="{F17B1EDF-93CA-4D61-9FA4-3116CF6B8561}" dt="2022-01-31T00:59:33.677" v="3014" actId="313"/>
        <pc:sldMkLst>
          <pc:docMk/>
          <pc:sldMk cId="0" sldId="337"/>
        </pc:sldMkLst>
        <pc:spChg chg="mod">
          <ac:chgData name="Froduald Kabanza" userId="edf393d0-642b-4b9e-8c75-f62133241689" providerId="ADAL" clId="{F17B1EDF-93CA-4D61-9FA4-3116CF6B8561}" dt="2022-01-31T00:59:33.677" v="3014" actId="313"/>
          <ac:spMkLst>
            <pc:docMk/>
            <pc:sldMk cId="0" sldId="337"/>
            <ac:spMk id="45058" creationId="{00000000-0000-0000-0000-000000000000}"/>
          </ac:spMkLst>
        </pc:spChg>
        <pc:spChg chg="mod">
          <ac:chgData name="Froduald Kabanza" userId="edf393d0-642b-4b9e-8c75-f62133241689" providerId="ADAL" clId="{F17B1EDF-93CA-4D61-9FA4-3116CF6B8561}" dt="2022-01-31T00:49:23.944" v="2858" actId="313"/>
          <ac:spMkLst>
            <pc:docMk/>
            <pc:sldMk cId="0" sldId="337"/>
            <ac:spMk id="45059" creationId="{00000000-0000-0000-0000-000000000000}"/>
          </ac:spMkLst>
        </pc:spChg>
      </pc:sldChg>
      <pc:sldChg chg="modSp add mod">
        <pc:chgData name="Froduald Kabanza" userId="edf393d0-642b-4b9e-8c75-f62133241689" providerId="ADAL" clId="{F17B1EDF-93CA-4D61-9FA4-3116CF6B8561}" dt="2022-01-31T00:59:34.277" v="3015" actId="313"/>
        <pc:sldMkLst>
          <pc:docMk/>
          <pc:sldMk cId="0" sldId="338"/>
        </pc:sldMkLst>
        <pc:spChg chg="mod">
          <ac:chgData name="Froduald Kabanza" userId="edf393d0-642b-4b9e-8c75-f62133241689" providerId="ADAL" clId="{F17B1EDF-93CA-4D61-9FA4-3116CF6B8561}" dt="2022-01-31T00:59:34.277" v="3015" actId="313"/>
          <ac:spMkLst>
            <pc:docMk/>
            <pc:sldMk cId="0" sldId="338"/>
            <ac:spMk id="46082" creationId="{00000000-0000-0000-0000-000000000000}"/>
          </ac:spMkLst>
        </pc:spChg>
        <pc:spChg chg="mod">
          <ac:chgData name="Froduald Kabanza" userId="edf393d0-642b-4b9e-8c75-f62133241689" providerId="ADAL" clId="{F17B1EDF-93CA-4D61-9FA4-3116CF6B8561}" dt="2022-01-31T00:49:24.161" v="2859" actId="313"/>
          <ac:spMkLst>
            <pc:docMk/>
            <pc:sldMk cId="0" sldId="338"/>
            <ac:spMk id="46083" creationId="{00000000-0000-0000-0000-000000000000}"/>
          </ac:spMkLst>
        </pc:spChg>
      </pc:sldChg>
      <pc:sldChg chg="modSp add mod">
        <pc:chgData name="Froduald Kabanza" userId="edf393d0-642b-4b9e-8c75-f62133241689" providerId="ADAL" clId="{F17B1EDF-93CA-4D61-9FA4-3116CF6B8561}" dt="2022-01-31T00:59:34.878" v="3016" actId="313"/>
        <pc:sldMkLst>
          <pc:docMk/>
          <pc:sldMk cId="0" sldId="339"/>
        </pc:sldMkLst>
        <pc:spChg chg="mod">
          <ac:chgData name="Froduald Kabanza" userId="edf393d0-642b-4b9e-8c75-f62133241689" providerId="ADAL" clId="{F17B1EDF-93CA-4D61-9FA4-3116CF6B8561}" dt="2022-01-31T00:59:34.878" v="3016" actId="313"/>
          <ac:spMkLst>
            <pc:docMk/>
            <pc:sldMk cId="0" sldId="339"/>
            <ac:spMk id="47106" creationId="{00000000-0000-0000-0000-000000000000}"/>
          </ac:spMkLst>
        </pc:spChg>
        <pc:spChg chg="mod">
          <ac:chgData name="Froduald Kabanza" userId="edf393d0-642b-4b9e-8c75-f62133241689" providerId="ADAL" clId="{F17B1EDF-93CA-4D61-9FA4-3116CF6B8561}" dt="2022-01-31T00:49:24.311" v="2860" actId="313"/>
          <ac:spMkLst>
            <pc:docMk/>
            <pc:sldMk cId="0" sldId="339"/>
            <ac:spMk id="47107" creationId="{00000000-0000-0000-0000-000000000000}"/>
          </ac:spMkLst>
        </pc:spChg>
      </pc:sldChg>
      <pc:sldChg chg="modSp add mod">
        <pc:chgData name="Froduald Kabanza" userId="edf393d0-642b-4b9e-8c75-f62133241689" providerId="ADAL" clId="{F17B1EDF-93CA-4D61-9FA4-3116CF6B8561}" dt="2022-01-31T00:59:35.494" v="3017" actId="313"/>
        <pc:sldMkLst>
          <pc:docMk/>
          <pc:sldMk cId="0" sldId="340"/>
        </pc:sldMkLst>
        <pc:spChg chg="mod">
          <ac:chgData name="Froduald Kabanza" userId="edf393d0-642b-4b9e-8c75-f62133241689" providerId="ADAL" clId="{F17B1EDF-93CA-4D61-9FA4-3116CF6B8561}" dt="2022-01-31T00:59:35.494" v="3017" actId="313"/>
          <ac:spMkLst>
            <pc:docMk/>
            <pc:sldMk cId="0" sldId="340"/>
            <ac:spMk id="48130" creationId="{00000000-0000-0000-0000-000000000000}"/>
          </ac:spMkLst>
        </pc:spChg>
        <pc:spChg chg="mod">
          <ac:chgData name="Froduald Kabanza" userId="edf393d0-642b-4b9e-8c75-f62133241689" providerId="ADAL" clId="{F17B1EDF-93CA-4D61-9FA4-3116CF6B8561}" dt="2022-01-31T00:49:24.477" v="2861" actId="313"/>
          <ac:spMkLst>
            <pc:docMk/>
            <pc:sldMk cId="0" sldId="340"/>
            <ac:spMk id="48131" creationId="{00000000-0000-0000-0000-000000000000}"/>
          </ac:spMkLst>
        </pc:spChg>
      </pc:sldChg>
      <pc:sldChg chg="modSp add mod">
        <pc:chgData name="Froduald Kabanza" userId="edf393d0-642b-4b9e-8c75-f62133241689" providerId="ADAL" clId="{F17B1EDF-93CA-4D61-9FA4-3116CF6B8561}" dt="2022-01-31T00:59:35.961" v="3018" actId="313"/>
        <pc:sldMkLst>
          <pc:docMk/>
          <pc:sldMk cId="0" sldId="341"/>
        </pc:sldMkLst>
        <pc:spChg chg="mod">
          <ac:chgData name="Froduald Kabanza" userId="edf393d0-642b-4b9e-8c75-f62133241689" providerId="ADAL" clId="{F17B1EDF-93CA-4D61-9FA4-3116CF6B8561}" dt="2022-01-31T00:59:35.961" v="3018" actId="313"/>
          <ac:spMkLst>
            <pc:docMk/>
            <pc:sldMk cId="0" sldId="341"/>
            <ac:spMk id="49154" creationId="{00000000-0000-0000-0000-000000000000}"/>
          </ac:spMkLst>
        </pc:spChg>
        <pc:spChg chg="mod">
          <ac:chgData name="Froduald Kabanza" userId="edf393d0-642b-4b9e-8c75-f62133241689" providerId="ADAL" clId="{F17B1EDF-93CA-4D61-9FA4-3116CF6B8561}" dt="2022-01-31T00:49:24.661" v="2862" actId="313"/>
          <ac:spMkLst>
            <pc:docMk/>
            <pc:sldMk cId="0" sldId="341"/>
            <ac:spMk id="49155" creationId="{00000000-0000-0000-0000-000000000000}"/>
          </ac:spMkLst>
        </pc:spChg>
      </pc:sldChg>
      <pc:sldChg chg="modSp add mod">
        <pc:chgData name="Froduald Kabanza" userId="edf393d0-642b-4b9e-8c75-f62133241689" providerId="ADAL" clId="{F17B1EDF-93CA-4D61-9FA4-3116CF6B8561}" dt="2022-01-31T00:59:36.127" v="3019" actId="313"/>
        <pc:sldMkLst>
          <pc:docMk/>
          <pc:sldMk cId="0" sldId="342"/>
        </pc:sldMkLst>
        <pc:spChg chg="mod">
          <ac:chgData name="Froduald Kabanza" userId="edf393d0-642b-4b9e-8c75-f62133241689" providerId="ADAL" clId="{F17B1EDF-93CA-4D61-9FA4-3116CF6B8561}" dt="2022-01-31T00:59:36.127" v="3019" actId="313"/>
          <ac:spMkLst>
            <pc:docMk/>
            <pc:sldMk cId="0" sldId="342"/>
            <ac:spMk id="50178" creationId="{00000000-0000-0000-0000-000000000000}"/>
          </ac:spMkLst>
        </pc:spChg>
        <pc:spChg chg="mod">
          <ac:chgData name="Froduald Kabanza" userId="edf393d0-642b-4b9e-8c75-f62133241689" providerId="ADAL" clId="{F17B1EDF-93CA-4D61-9FA4-3116CF6B8561}" dt="2022-01-31T00:49:24.827" v="2863" actId="313"/>
          <ac:spMkLst>
            <pc:docMk/>
            <pc:sldMk cId="0" sldId="342"/>
            <ac:spMk id="50179" creationId="{00000000-0000-0000-0000-000000000000}"/>
          </ac:spMkLst>
        </pc:spChg>
      </pc:sldChg>
      <pc:sldChg chg="modSp add mod">
        <pc:chgData name="Froduald Kabanza" userId="edf393d0-642b-4b9e-8c75-f62133241689" providerId="ADAL" clId="{F17B1EDF-93CA-4D61-9FA4-3116CF6B8561}" dt="2022-01-31T00:59:36.294" v="3020" actId="313"/>
        <pc:sldMkLst>
          <pc:docMk/>
          <pc:sldMk cId="0" sldId="343"/>
        </pc:sldMkLst>
        <pc:spChg chg="mod">
          <ac:chgData name="Froduald Kabanza" userId="edf393d0-642b-4b9e-8c75-f62133241689" providerId="ADAL" clId="{F17B1EDF-93CA-4D61-9FA4-3116CF6B8561}" dt="2022-01-31T00:59:36.294" v="3020" actId="313"/>
          <ac:spMkLst>
            <pc:docMk/>
            <pc:sldMk cId="0" sldId="343"/>
            <ac:spMk id="51202" creationId="{00000000-0000-0000-0000-000000000000}"/>
          </ac:spMkLst>
        </pc:spChg>
        <pc:spChg chg="mod">
          <ac:chgData name="Froduald Kabanza" userId="edf393d0-642b-4b9e-8c75-f62133241689" providerId="ADAL" clId="{F17B1EDF-93CA-4D61-9FA4-3116CF6B8561}" dt="2022-01-31T00:49:25.011" v="2864" actId="313"/>
          <ac:spMkLst>
            <pc:docMk/>
            <pc:sldMk cId="0" sldId="343"/>
            <ac:spMk id="51203" creationId="{00000000-0000-0000-0000-000000000000}"/>
          </ac:spMkLst>
        </pc:spChg>
      </pc:sldChg>
      <pc:sldChg chg="modSp add mod">
        <pc:chgData name="Froduald Kabanza" userId="edf393d0-642b-4b9e-8c75-f62133241689" providerId="ADAL" clId="{F17B1EDF-93CA-4D61-9FA4-3116CF6B8561}" dt="2022-01-31T00:56:56.517" v="2978" actId="20577"/>
        <pc:sldMkLst>
          <pc:docMk/>
          <pc:sldMk cId="0" sldId="344"/>
        </pc:sldMkLst>
        <pc:spChg chg="mod">
          <ac:chgData name="Froduald Kabanza" userId="edf393d0-642b-4b9e-8c75-f62133241689" providerId="ADAL" clId="{F17B1EDF-93CA-4D61-9FA4-3116CF6B8561}" dt="2022-01-31T00:56:56.517" v="2978" actId="20577"/>
          <ac:spMkLst>
            <pc:docMk/>
            <pc:sldMk cId="0" sldId="344"/>
            <ac:spMk id="53250" creationId="{00000000-0000-0000-0000-000000000000}"/>
          </ac:spMkLst>
        </pc:spChg>
        <pc:spChg chg="mod">
          <ac:chgData name="Froduald Kabanza" userId="edf393d0-642b-4b9e-8c75-f62133241689" providerId="ADAL" clId="{F17B1EDF-93CA-4D61-9FA4-3116CF6B8561}" dt="2022-01-31T00:49:25.194" v="2865" actId="313"/>
          <ac:spMkLst>
            <pc:docMk/>
            <pc:sldMk cId="0" sldId="344"/>
            <ac:spMk id="53251" creationId="{00000000-0000-0000-0000-000000000000}"/>
          </ac:spMkLst>
        </pc:spChg>
      </pc:sldChg>
      <pc:sldChg chg="modSp add del mod modNotesTx">
        <pc:chgData name="Froduald Kabanza" userId="edf393d0-642b-4b9e-8c75-f62133241689" providerId="ADAL" clId="{F17B1EDF-93CA-4D61-9FA4-3116CF6B8561}" dt="2022-02-01T00:31:04.838" v="7481"/>
        <pc:sldMkLst>
          <pc:docMk/>
          <pc:sldMk cId="0" sldId="345"/>
        </pc:sldMkLst>
        <pc:spChg chg="mod">
          <ac:chgData name="Froduald Kabanza" userId="edf393d0-642b-4b9e-8c75-f62133241689" providerId="ADAL" clId="{F17B1EDF-93CA-4D61-9FA4-3116CF6B8561}" dt="2022-01-31T01:02:12.409" v="3057" actId="20577"/>
          <ac:spMkLst>
            <pc:docMk/>
            <pc:sldMk cId="0" sldId="345"/>
            <ac:spMk id="38914" creationId="{00000000-0000-0000-0000-000000000000}"/>
          </ac:spMkLst>
        </pc:spChg>
        <pc:spChg chg="mod">
          <ac:chgData name="Froduald Kabanza" userId="edf393d0-642b-4b9e-8c75-f62133241689" providerId="ADAL" clId="{F17B1EDF-93CA-4D61-9FA4-3116CF6B8561}" dt="2022-02-01T00:16:19.131" v="7277" actId="20577"/>
          <ac:spMkLst>
            <pc:docMk/>
            <pc:sldMk cId="0" sldId="345"/>
            <ac:spMk id="38915" creationId="{00000000-0000-0000-0000-000000000000}"/>
          </ac:spMkLst>
        </pc:spChg>
      </pc:sldChg>
      <pc:sldChg chg="modSp add mod">
        <pc:chgData name="Froduald Kabanza" userId="edf393d0-642b-4b9e-8c75-f62133241689" providerId="ADAL" clId="{F17B1EDF-93CA-4D61-9FA4-3116CF6B8561}" dt="2022-01-31T00:58:13.044" v="2983" actId="313"/>
        <pc:sldMkLst>
          <pc:docMk/>
          <pc:sldMk cId="0" sldId="346"/>
        </pc:sldMkLst>
        <pc:spChg chg="mod">
          <ac:chgData name="Froduald Kabanza" userId="edf393d0-642b-4b9e-8c75-f62133241689" providerId="ADAL" clId="{F17B1EDF-93CA-4D61-9FA4-3116CF6B8561}" dt="2022-01-31T00:58:13.044" v="2983" actId="313"/>
          <ac:spMkLst>
            <pc:docMk/>
            <pc:sldMk cId="0" sldId="346"/>
            <ac:spMk id="55298" creationId="{00000000-0000-0000-0000-000000000000}"/>
          </ac:spMkLst>
        </pc:spChg>
        <pc:spChg chg="mod">
          <ac:chgData name="Froduald Kabanza" userId="edf393d0-642b-4b9e-8c75-f62133241689" providerId="ADAL" clId="{F17B1EDF-93CA-4D61-9FA4-3116CF6B8561}" dt="2022-01-31T00:49:13.928" v="2841" actId="313"/>
          <ac:spMkLst>
            <pc:docMk/>
            <pc:sldMk cId="0" sldId="346"/>
            <ac:spMk id="55299" creationId="{00000000-0000-0000-0000-000000000000}"/>
          </ac:spMkLst>
        </pc:spChg>
      </pc:sldChg>
      <pc:sldChg chg="modSp add mod">
        <pc:chgData name="Froduald Kabanza" userId="edf393d0-642b-4b9e-8c75-f62133241689" providerId="ADAL" clId="{F17B1EDF-93CA-4D61-9FA4-3116CF6B8561}" dt="2022-01-31T00:58:15.361" v="2985" actId="313"/>
        <pc:sldMkLst>
          <pc:docMk/>
          <pc:sldMk cId="0" sldId="347"/>
        </pc:sldMkLst>
        <pc:spChg chg="mod">
          <ac:chgData name="Froduald Kabanza" userId="edf393d0-642b-4b9e-8c75-f62133241689" providerId="ADAL" clId="{F17B1EDF-93CA-4D61-9FA4-3116CF6B8561}" dt="2022-01-31T00:58:15.361" v="2985" actId="313"/>
          <ac:spMkLst>
            <pc:docMk/>
            <pc:sldMk cId="0" sldId="347"/>
            <ac:spMk id="56322" creationId="{00000000-0000-0000-0000-000000000000}"/>
          </ac:spMkLst>
        </pc:spChg>
        <pc:spChg chg="mod">
          <ac:chgData name="Froduald Kabanza" userId="edf393d0-642b-4b9e-8c75-f62133241689" providerId="ADAL" clId="{F17B1EDF-93CA-4D61-9FA4-3116CF6B8561}" dt="2022-01-31T00:49:15.211" v="2843" actId="313"/>
          <ac:spMkLst>
            <pc:docMk/>
            <pc:sldMk cId="0" sldId="347"/>
            <ac:spMk id="56323" creationId="{00000000-0000-0000-0000-000000000000}"/>
          </ac:spMkLst>
        </pc:spChg>
      </pc:sldChg>
      <pc:sldChg chg="modSp add mod">
        <pc:chgData name="Froduald Kabanza" userId="edf393d0-642b-4b9e-8c75-f62133241689" providerId="ADAL" clId="{F17B1EDF-93CA-4D61-9FA4-3116CF6B8561}" dt="2022-01-31T00:58:19.561" v="2986" actId="313"/>
        <pc:sldMkLst>
          <pc:docMk/>
          <pc:sldMk cId="0" sldId="348"/>
        </pc:sldMkLst>
        <pc:spChg chg="mod">
          <ac:chgData name="Froduald Kabanza" userId="edf393d0-642b-4b9e-8c75-f62133241689" providerId="ADAL" clId="{F17B1EDF-93CA-4D61-9FA4-3116CF6B8561}" dt="2022-01-31T00:58:19.561" v="2986" actId="313"/>
          <ac:spMkLst>
            <pc:docMk/>
            <pc:sldMk cId="0" sldId="348"/>
            <ac:spMk id="57346" creationId="{00000000-0000-0000-0000-000000000000}"/>
          </ac:spMkLst>
        </pc:spChg>
        <pc:spChg chg="mod">
          <ac:chgData name="Froduald Kabanza" userId="edf393d0-642b-4b9e-8c75-f62133241689" providerId="ADAL" clId="{F17B1EDF-93CA-4D61-9FA4-3116CF6B8561}" dt="2022-01-31T00:49:15.461" v="2844" actId="313"/>
          <ac:spMkLst>
            <pc:docMk/>
            <pc:sldMk cId="0" sldId="348"/>
            <ac:spMk id="57347" creationId="{00000000-0000-0000-0000-000000000000}"/>
          </ac:spMkLst>
        </pc:spChg>
      </pc:sldChg>
      <pc:sldChg chg="delSp modSp add mod modAnim">
        <pc:chgData name="Froduald Kabanza" userId="edf393d0-642b-4b9e-8c75-f62133241689" providerId="ADAL" clId="{F17B1EDF-93CA-4D61-9FA4-3116CF6B8561}" dt="2022-01-30T23:27:26.348" v="626" actId="20577"/>
        <pc:sldMkLst>
          <pc:docMk/>
          <pc:sldMk cId="2508412678" sldId="349"/>
        </pc:sldMkLst>
        <pc:spChg chg="del mod topLvl">
          <ac:chgData name="Froduald Kabanza" userId="edf393d0-642b-4b9e-8c75-f62133241689" providerId="ADAL" clId="{F17B1EDF-93CA-4D61-9FA4-3116CF6B8561}" dt="2022-01-30T23:26:55.168" v="546" actId="478"/>
          <ac:spMkLst>
            <pc:docMk/>
            <pc:sldMk cId="2508412678" sldId="349"/>
            <ac:spMk id="15" creationId="{00000000-0000-0000-0000-000000000000}"/>
          </ac:spMkLst>
        </pc:spChg>
        <pc:spChg chg="mod topLvl">
          <ac:chgData name="Froduald Kabanza" userId="edf393d0-642b-4b9e-8c75-f62133241689" providerId="ADAL" clId="{F17B1EDF-93CA-4D61-9FA4-3116CF6B8561}" dt="2022-01-30T23:26:52.109" v="545" actId="165"/>
          <ac:spMkLst>
            <pc:docMk/>
            <pc:sldMk cId="2508412678" sldId="349"/>
            <ac:spMk id="17" creationId="{00000000-0000-0000-0000-000000000000}"/>
          </ac:spMkLst>
        </pc:spChg>
        <pc:spChg chg="mod">
          <ac:chgData name="Froduald Kabanza" userId="edf393d0-642b-4b9e-8c75-f62133241689" providerId="ADAL" clId="{F17B1EDF-93CA-4D61-9FA4-3116CF6B8561}" dt="2022-01-30T23:27:26.348" v="626" actId="20577"/>
          <ac:spMkLst>
            <pc:docMk/>
            <pc:sldMk cId="2508412678" sldId="349"/>
            <ac:spMk id="72705" creationId="{00000000-0000-0000-0000-000000000000}"/>
          </ac:spMkLst>
        </pc:spChg>
        <pc:grpChg chg="del">
          <ac:chgData name="Froduald Kabanza" userId="edf393d0-642b-4b9e-8c75-f62133241689" providerId="ADAL" clId="{F17B1EDF-93CA-4D61-9FA4-3116CF6B8561}" dt="2022-01-30T23:26:52.109" v="545" actId="165"/>
          <ac:grpSpMkLst>
            <pc:docMk/>
            <pc:sldMk cId="2508412678" sldId="349"/>
            <ac:grpSpMk id="2" creationId="{00000000-0000-0000-0000-000000000000}"/>
          </ac:grpSpMkLst>
        </pc:grpChg>
      </pc:sldChg>
      <pc:sldChg chg="modSp add mod">
        <pc:chgData name="Froduald Kabanza" userId="edf393d0-642b-4b9e-8c75-f62133241689" providerId="ADAL" clId="{F17B1EDF-93CA-4D61-9FA4-3116CF6B8561}" dt="2022-01-31T00:58:23.194" v="2988" actId="313"/>
        <pc:sldMkLst>
          <pc:docMk/>
          <pc:sldMk cId="0" sldId="350"/>
        </pc:sldMkLst>
        <pc:spChg chg="mod">
          <ac:chgData name="Froduald Kabanza" userId="edf393d0-642b-4b9e-8c75-f62133241689" providerId="ADAL" clId="{F17B1EDF-93CA-4D61-9FA4-3116CF6B8561}" dt="2022-01-31T00:58:23.194" v="2988" actId="313"/>
          <ac:spMkLst>
            <pc:docMk/>
            <pc:sldMk cId="0" sldId="350"/>
            <ac:spMk id="59394" creationId="{00000000-0000-0000-0000-000000000000}"/>
          </ac:spMkLst>
        </pc:spChg>
        <pc:spChg chg="mod">
          <ac:chgData name="Froduald Kabanza" userId="edf393d0-642b-4b9e-8c75-f62133241689" providerId="ADAL" clId="{F17B1EDF-93CA-4D61-9FA4-3116CF6B8561}" dt="2022-01-31T00:49:15.994" v="2846" actId="313"/>
          <ac:spMkLst>
            <pc:docMk/>
            <pc:sldMk cId="0" sldId="350"/>
            <ac:spMk id="59395" creationId="{00000000-0000-0000-0000-000000000000}"/>
          </ac:spMkLst>
        </pc:spChg>
      </pc:sldChg>
      <pc:sldChg chg="modSp add mod">
        <pc:chgData name="Froduald Kabanza" userId="edf393d0-642b-4b9e-8c75-f62133241689" providerId="ADAL" clId="{F17B1EDF-93CA-4D61-9FA4-3116CF6B8561}" dt="2022-01-31T00:58:24.178" v="2989" actId="313"/>
        <pc:sldMkLst>
          <pc:docMk/>
          <pc:sldMk cId="0" sldId="351"/>
        </pc:sldMkLst>
        <pc:spChg chg="mod">
          <ac:chgData name="Froduald Kabanza" userId="edf393d0-642b-4b9e-8c75-f62133241689" providerId="ADAL" clId="{F17B1EDF-93CA-4D61-9FA4-3116CF6B8561}" dt="2022-01-31T00:58:24.178" v="2989" actId="313"/>
          <ac:spMkLst>
            <pc:docMk/>
            <pc:sldMk cId="0" sldId="351"/>
            <ac:spMk id="60418" creationId="{00000000-0000-0000-0000-000000000000}"/>
          </ac:spMkLst>
        </pc:spChg>
        <pc:spChg chg="mod">
          <ac:chgData name="Froduald Kabanza" userId="edf393d0-642b-4b9e-8c75-f62133241689" providerId="ADAL" clId="{F17B1EDF-93CA-4D61-9FA4-3116CF6B8561}" dt="2022-01-31T00:49:16.194" v="2847" actId="313"/>
          <ac:spMkLst>
            <pc:docMk/>
            <pc:sldMk cId="0" sldId="351"/>
            <ac:spMk id="60419" creationId="{00000000-0000-0000-0000-000000000000}"/>
          </ac:spMkLst>
        </pc:spChg>
      </pc:sldChg>
      <pc:sldChg chg="modSp add mod">
        <pc:chgData name="Froduald Kabanza" userId="edf393d0-642b-4b9e-8c75-f62133241689" providerId="ADAL" clId="{F17B1EDF-93CA-4D61-9FA4-3116CF6B8561}" dt="2022-01-31T00:58:26.977" v="2990" actId="313"/>
        <pc:sldMkLst>
          <pc:docMk/>
          <pc:sldMk cId="0" sldId="352"/>
        </pc:sldMkLst>
        <pc:spChg chg="mod">
          <ac:chgData name="Froduald Kabanza" userId="edf393d0-642b-4b9e-8c75-f62133241689" providerId="ADAL" clId="{F17B1EDF-93CA-4D61-9FA4-3116CF6B8561}" dt="2022-01-31T00:58:26.977" v="2990" actId="313"/>
          <ac:spMkLst>
            <pc:docMk/>
            <pc:sldMk cId="0" sldId="352"/>
            <ac:spMk id="61442" creationId="{00000000-0000-0000-0000-000000000000}"/>
          </ac:spMkLst>
        </pc:spChg>
        <pc:spChg chg="mod">
          <ac:chgData name="Froduald Kabanza" userId="edf393d0-642b-4b9e-8c75-f62133241689" providerId="ADAL" clId="{F17B1EDF-93CA-4D61-9FA4-3116CF6B8561}" dt="2022-01-31T00:49:16.394" v="2848" actId="313"/>
          <ac:spMkLst>
            <pc:docMk/>
            <pc:sldMk cId="0" sldId="352"/>
            <ac:spMk id="61443" creationId="{00000000-0000-0000-0000-000000000000}"/>
          </ac:spMkLst>
        </pc:spChg>
      </pc:sldChg>
      <pc:sldChg chg="modSp add mod">
        <pc:chgData name="Froduald Kabanza" userId="edf393d0-642b-4b9e-8c75-f62133241689" providerId="ADAL" clId="{F17B1EDF-93CA-4D61-9FA4-3116CF6B8561}" dt="2022-01-31T00:58:27.777" v="2991" actId="313"/>
        <pc:sldMkLst>
          <pc:docMk/>
          <pc:sldMk cId="0" sldId="353"/>
        </pc:sldMkLst>
        <pc:spChg chg="mod">
          <ac:chgData name="Froduald Kabanza" userId="edf393d0-642b-4b9e-8c75-f62133241689" providerId="ADAL" clId="{F17B1EDF-93CA-4D61-9FA4-3116CF6B8561}" dt="2022-01-31T00:58:27.777" v="2991" actId="313"/>
          <ac:spMkLst>
            <pc:docMk/>
            <pc:sldMk cId="0" sldId="353"/>
            <ac:spMk id="62466" creationId="{00000000-0000-0000-0000-000000000000}"/>
          </ac:spMkLst>
        </pc:spChg>
        <pc:spChg chg="mod">
          <ac:chgData name="Froduald Kabanza" userId="edf393d0-642b-4b9e-8c75-f62133241689" providerId="ADAL" clId="{F17B1EDF-93CA-4D61-9FA4-3116CF6B8561}" dt="2022-01-31T00:49:16.611" v="2849" actId="313"/>
          <ac:spMkLst>
            <pc:docMk/>
            <pc:sldMk cId="0" sldId="353"/>
            <ac:spMk id="62467" creationId="{00000000-0000-0000-0000-000000000000}"/>
          </ac:spMkLst>
        </pc:spChg>
      </pc:sldChg>
      <pc:sldChg chg="modSp add mod">
        <pc:chgData name="Froduald Kabanza" userId="edf393d0-642b-4b9e-8c75-f62133241689" providerId="ADAL" clId="{F17B1EDF-93CA-4D61-9FA4-3116CF6B8561}" dt="2022-01-31T00:58:28.628" v="2992" actId="313"/>
        <pc:sldMkLst>
          <pc:docMk/>
          <pc:sldMk cId="0" sldId="354"/>
        </pc:sldMkLst>
        <pc:spChg chg="mod">
          <ac:chgData name="Froduald Kabanza" userId="edf393d0-642b-4b9e-8c75-f62133241689" providerId="ADAL" clId="{F17B1EDF-93CA-4D61-9FA4-3116CF6B8561}" dt="2022-01-31T00:58:28.628" v="2992" actId="313"/>
          <ac:spMkLst>
            <pc:docMk/>
            <pc:sldMk cId="0" sldId="354"/>
            <ac:spMk id="63490" creationId="{00000000-0000-0000-0000-000000000000}"/>
          </ac:spMkLst>
        </pc:spChg>
        <pc:spChg chg="mod">
          <ac:chgData name="Froduald Kabanza" userId="edf393d0-642b-4b9e-8c75-f62133241689" providerId="ADAL" clId="{F17B1EDF-93CA-4D61-9FA4-3116CF6B8561}" dt="2022-01-31T00:49:16.813" v="2850" actId="313"/>
          <ac:spMkLst>
            <pc:docMk/>
            <pc:sldMk cId="0" sldId="354"/>
            <ac:spMk id="63491" creationId="{00000000-0000-0000-0000-000000000000}"/>
          </ac:spMkLst>
        </pc:spChg>
      </pc:sldChg>
      <pc:sldChg chg="modSp add mod">
        <pc:chgData name="Froduald Kabanza" userId="edf393d0-642b-4b9e-8c75-f62133241689" providerId="ADAL" clId="{F17B1EDF-93CA-4D61-9FA4-3116CF6B8561}" dt="2022-01-31T00:58:29.644" v="2993" actId="313"/>
        <pc:sldMkLst>
          <pc:docMk/>
          <pc:sldMk cId="0" sldId="355"/>
        </pc:sldMkLst>
        <pc:spChg chg="mod">
          <ac:chgData name="Froduald Kabanza" userId="edf393d0-642b-4b9e-8c75-f62133241689" providerId="ADAL" clId="{F17B1EDF-93CA-4D61-9FA4-3116CF6B8561}" dt="2022-01-31T00:58:29.644" v="2993" actId="313"/>
          <ac:spMkLst>
            <pc:docMk/>
            <pc:sldMk cId="0" sldId="355"/>
            <ac:spMk id="64514" creationId="{00000000-0000-0000-0000-000000000000}"/>
          </ac:spMkLst>
        </pc:spChg>
        <pc:spChg chg="mod">
          <ac:chgData name="Froduald Kabanza" userId="edf393d0-642b-4b9e-8c75-f62133241689" providerId="ADAL" clId="{F17B1EDF-93CA-4D61-9FA4-3116CF6B8561}" dt="2022-01-31T00:49:17.045" v="2851" actId="313"/>
          <ac:spMkLst>
            <pc:docMk/>
            <pc:sldMk cId="0" sldId="355"/>
            <ac:spMk id="64515" creationId="{00000000-0000-0000-0000-000000000000}"/>
          </ac:spMkLst>
        </pc:spChg>
      </pc:sldChg>
      <pc:sldChg chg="modSp add mod">
        <pc:chgData name="Froduald Kabanza" userId="edf393d0-642b-4b9e-8c75-f62133241689" providerId="ADAL" clId="{F17B1EDF-93CA-4D61-9FA4-3116CF6B8561}" dt="2022-01-31T00:58:30.461" v="2994" actId="313"/>
        <pc:sldMkLst>
          <pc:docMk/>
          <pc:sldMk cId="0" sldId="370"/>
        </pc:sldMkLst>
        <pc:spChg chg="mod">
          <ac:chgData name="Froduald Kabanza" userId="edf393d0-642b-4b9e-8c75-f62133241689" providerId="ADAL" clId="{F17B1EDF-93CA-4D61-9FA4-3116CF6B8561}" dt="2022-01-31T00:58:30.461" v="2994" actId="313"/>
          <ac:spMkLst>
            <pc:docMk/>
            <pc:sldMk cId="0" sldId="370"/>
            <ac:spMk id="65538" creationId="{00000000-0000-0000-0000-000000000000}"/>
          </ac:spMkLst>
        </pc:spChg>
        <pc:spChg chg="mod">
          <ac:chgData name="Froduald Kabanza" userId="edf393d0-642b-4b9e-8c75-f62133241689" providerId="ADAL" clId="{F17B1EDF-93CA-4D61-9FA4-3116CF6B8561}" dt="2022-01-31T00:49:17.229" v="2852" actId="313"/>
          <ac:spMkLst>
            <pc:docMk/>
            <pc:sldMk cId="0" sldId="370"/>
            <ac:spMk id="65539" creationId="{00000000-0000-0000-0000-000000000000}"/>
          </ac:spMkLst>
        </pc:spChg>
      </pc:sldChg>
      <pc:sldChg chg="modSp add mod">
        <pc:chgData name="Froduald Kabanza" userId="edf393d0-642b-4b9e-8c75-f62133241689" providerId="ADAL" clId="{F17B1EDF-93CA-4D61-9FA4-3116CF6B8561}" dt="2022-01-31T00:59:51.664" v="3030" actId="20577"/>
        <pc:sldMkLst>
          <pc:docMk/>
          <pc:sldMk cId="0" sldId="371"/>
        </pc:sldMkLst>
        <pc:spChg chg="mod">
          <ac:chgData name="Froduald Kabanza" userId="edf393d0-642b-4b9e-8c75-f62133241689" providerId="ADAL" clId="{F17B1EDF-93CA-4D61-9FA4-3116CF6B8561}" dt="2022-01-31T00:59:51.664" v="3030" actId="20577"/>
          <ac:spMkLst>
            <pc:docMk/>
            <pc:sldMk cId="0" sldId="371"/>
            <ac:spMk id="67586" creationId="{00000000-0000-0000-0000-000000000000}"/>
          </ac:spMkLst>
        </pc:spChg>
        <pc:spChg chg="mod">
          <ac:chgData name="Froduald Kabanza" userId="edf393d0-642b-4b9e-8c75-f62133241689" providerId="ADAL" clId="{F17B1EDF-93CA-4D61-9FA4-3116CF6B8561}" dt="2022-01-31T00:49:25.394" v="2866" actId="313"/>
          <ac:spMkLst>
            <pc:docMk/>
            <pc:sldMk cId="0" sldId="371"/>
            <ac:spMk id="67587" creationId="{00000000-0000-0000-0000-000000000000}"/>
          </ac:spMkLst>
        </pc:spChg>
      </pc:sldChg>
      <pc:sldChg chg="modSp add mod">
        <pc:chgData name="Froduald Kabanza" userId="edf393d0-642b-4b9e-8c75-f62133241689" providerId="ADAL" clId="{F17B1EDF-93CA-4D61-9FA4-3116CF6B8561}" dt="2022-01-31T01:00:29.728" v="3031" actId="313"/>
        <pc:sldMkLst>
          <pc:docMk/>
          <pc:sldMk cId="0" sldId="372"/>
        </pc:sldMkLst>
        <pc:spChg chg="mod">
          <ac:chgData name="Froduald Kabanza" userId="edf393d0-642b-4b9e-8c75-f62133241689" providerId="ADAL" clId="{F17B1EDF-93CA-4D61-9FA4-3116CF6B8561}" dt="2022-01-31T01:00:29.728" v="3031" actId="313"/>
          <ac:spMkLst>
            <pc:docMk/>
            <pc:sldMk cId="0" sldId="372"/>
            <ac:spMk id="68610" creationId="{00000000-0000-0000-0000-000000000000}"/>
          </ac:spMkLst>
        </pc:spChg>
        <pc:spChg chg="mod">
          <ac:chgData name="Froduald Kabanza" userId="edf393d0-642b-4b9e-8c75-f62133241689" providerId="ADAL" clId="{F17B1EDF-93CA-4D61-9FA4-3116CF6B8561}" dt="2022-01-31T00:49:25.562" v="2867" actId="313"/>
          <ac:spMkLst>
            <pc:docMk/>
            <pc:sldMk cId="0" sldId="372"/>
            <ac:spMk id="68611" creationId="{00000000-0000-0000-0000-000000000000}"/>
          </ac:spMkLst>
        </pc:spChg>
      </pc:sldChg>
      <pc:sldChg chg="modSp add mod">
        <pc:chgData name="Froduald Kabanza" userId="edf393d0-642b-4b9e-8c75-f62133241689" providerId="ADAL" clId="{F17B1EDF-93CA-4D61-9FA4-3116CF6B8561}" dt="2022-01-31T01:00:30.948" v="3032" actId="313"/>
        <pc:sldMkLst>
          <pc:docMk/>
          <pc:sldMk cId="0" sldId="373"/>
        </pc:sldMkLst>
        <pc:spChg chg="mod">
          <ac:chgData name="Froduald Kabanza" userId="edf393d0-642b-4b9e-8c75-f62133241689" providerId="ADAL" clId="{F17B1EDF-93CA-4D61-9FA4-3116CF6B8561}" dt="2022-01-31T01:00:30.948" v="3032" actId="313"/>
          <ac:spMkLst>
            <pc:docMk/>
            <pc:sldMk cId="0" sldId="373"/>
            <ac:spMk id="69634" creationId="{00000000-0000-0000-0000-000000000000}"/>
          </ac:spMkLst>
        </pc:spChg>
        <pc:spChg chg="mod">
          <ac:chgData name="Froduald Kabanza" userId="edf393d0-642b-4b9e-8c75-f62133241689" providerId="ADAL" clId="{F17B1EDF-93CA-4D61-9FA4-3116CF6B8561}" dt="2022-01-31T00:49:26.244" v="2868" actId="313"/>
          <ac:spMkLst>
            <pc:docMk/>
            <pc:sldMk cId="0" sldId="373"/>
            <ac:spMk id="69635" creationId="{00000000-0000-0000-0000-000000000000}"/>
          </ac:spMkLst>
        </pc:spChg>
      </pc:sldChg>
      <pc:sldChg chg="modSp add mod">
        <pc:chgData name="Froduald Kabanza" userId="edf393d0-642b-4b9e-8c75-f62133241689" providerId="ADAL" clId="{F17B1EDF-93CA-4D61-9FA4-3116CF6B8561}" dt="2022-01-31T01:00:32.328" v="3033" actId="313"/>
        <pc:sldMkLst>
          <pc:docMk/>
          <pc:sldMk cId="0" sldId="374"/>
        </pc:sldMkLst>
        <pc:spChg chg="mod">
          <ac:chgData name="Froduald Kabanza" userId="edf393d0-642b-4b9e-8c75-f62133241689" providerId="ADAL" clId="{F17B1EDF-93CA-4D61-9FA4-3116CF6B8561}" dt="2022-01-31T01:00:32.328" v="3033" actId="313"/>
          <ac:spMkLst>
            <pc:docMk/>
            <pc:sldMk cId="0" sldId="374"/>
            <ac:spMk id="70658" creationId="{00000000-0000-0000-0000-000000000000}"/>
          </ac:spMkLst>
        </pc:spChg>
        <pc:spChg chg="mod">
          <ac:chgData name="Froduald Kabanza" userId="edf393d0-642b-4b9e-8c75-f62133241689" providerId="ADAL" clId="{F17B1EDF-93CA-4D61-9FA4-3116CF6B8561}" dt="2022-01-31T00:49:26.463" v="2869" actId="313"/>
          <ac:spMkLst>
            <pc:docMk/>
            <pc:sldMk cId="0" sldId="374"/>
            <ac:spMk id="70659" creationId="{00000000-0000-0000-0000-000000000000}"/>
          </ac:spMkLst>
        </pc:spChg>
      </pc:sldChg>
      <pc:sldChg chg="modSp add mod">
        <pc:chgData name="Froduald Kabanza" userId="edf393d0-642b-4b9e-8c75-f62133241689" providerId="ADAL" clId="{F17B1EDF-93CA-4D61-9FA4-3116CF6B8561}" dt="2022-01-31T01:00:32.883" v="3034" actId="313"/>
        <pc:sldMkLst>
          <pc:docMk/>
          <pc:sldMk cId="0" sldId="375"/>
        </pc:sldMkLst>
        <pc:spChg chg="mod">
          <ac:chgData name="Froduald Kabanza" userId="edf393d0-642b-4b9e-8c75-f62133241689" providerId="ADAL" clId="{F17B1EDF-93CA-4D61-9FA4-3116CF6B8561}" dt="2022-01-31T01:00:32.883" v="3034" actId="313"/>
          <ac:spMkLst>
            <pc:docMk/>
            <pc:sldMk cId="0" sldId="375"/>
            <ac:spMk id="71682" creationId="{00000000-0000-0000-0000-000000000000}"/>
          </ac:spMkLst>
        </pc:spChg>
        <pc:spChg chg="mod">
          <ac:chgData name="Froduald Kabanza" userId="edf393d0-642b-4b9e-8c75-f62133241689" providerId="ADAL" clId="{F17B1EDF-93CA-4D61-9FA4-3116CF6B8561}" dt="2022-01-31T00:49:26.994" v="2870" actId="313"/>
          <ac:spMkLst>
            <pc:docMk/>
            <pc:sldMk cId="0" sldId="375"/>
            <ac:spMk id="71683" creationId="{00000000-0000-0000-0000-000000000000}"/>
          </ac:spMkLst>
        </pc:spChg>
      </pc:sldChg>
      <pc:sldChg chg="modSp add del mod">
        <pc:chgData name="Froduald Kabanza" userId="edf393d0-642b-4b9e-8c75-f62133241689" providerId="ADAL" clId="{F17B1EDF-93CA-4D61-9FA4-3116CF6B8561}" dt="2022-01-31T01:00:33.744" v="3035" actId="313"/>
        <pc:sldMkLst>
          <pc:docMk/>
          <pc:sldMk cId="0" sldId="376"/>
        </pc:sldMkLst>
        <pc:spChg chg="mod">
          <ac:chgData name="Froduald Kabanza" userId="edf393d0-642b-4b9e-8c75-f62133241689" providerId="ADAL" clId="{F17B1EDF-93CA-4D61-9FA4-3116CF6B8561}" dt="2022-01-31T01:00:33.744" v="3035" actId="313"/>
          <ac:spMkLst>
            <pc:docMk/>
            <pc:sldMk cId="0" sldId="376"/>
            <ac:spMk id="72706" creationId="{00000000-0000-0000-0000-000000000000}"/>
          </ac:spMkLst>
        </pc:spChg>
        <pc:spChg chg="mod">
          <ac:chgData name="Froduald Kabanza" userId="edf393d0-642b-4b9e-8c75-f62133241689" providerId="ADAL" clId="{F17B1EDF-93CA-4D61-9FA4-3116CF6B8561}" dt="2022-01-31T00:49:27.211" v="2871" actId="313"/>
          <ac:spMkLst>
            <pc:docMk/>
            <pc:sldMk cId="0" sldId="376"/>
            <ac:spMk id="72707" creationId="{00000000-0000-0000-0000-000000000000}"/>
          </ac:spMkLst>
        </pc:spChg>
      </pc:sldChg>
      <pc:sldChg chg="modSp add del mod">
        <pc:chgData name="Froduald Kabanza" userId="edf393d0-642b-4b9e-8c75-f62133241689" providerId="ADAL" clId="{F17B1EDF-93CA-4D61-9FA4-3116CF6B8561}" dt="2022-01-31T01:00:34.457" v="3036" actId="313"/>
        <pc:sldMkLst>
          <pc:docMk/>
          <pc:sldMk cId="0" sldId="377"/>
        </pc:sldMkLst>
        <pc:spChg chg="mod">
          <ac:chgData name="Froduald Kabanza" userId="edf393d0-642b-4b9e-8c75-f62133241689" providerId="ADAL" clId="{F17B1EDF-93CA-4D61-9FA4-3116CF6B8561}" dt="2022-01-31T01:00:34.457" v="3036" actId="313"/>
          <ac:spMkLst>
            <pc:docMk/>
            <pc:sldMk cId="0" sldId="377"/>
            <ac:spMk id="73730" creationId="{00000000-0000-0000-0000-000000000000}"/>
          </ac:spMkLst>
        </pc:spChg>
        <pc:spChg chg="mod">
          <ac:chgData name="Froduald Kabanza" userId="edf393d0-642b-4b9e-8c75-f62133241689" providerId="ADAL" clId="{F17B1EDF-93CA-4D61-9FA4-3116CF6B8561}" dt="2022-01-31T00:49:27.663" v="2872" actId="313"/>
          <ac:spMkLst>
            <pc:docMk/>
            <pc:sldMk cId="0" sldId="377"/>
            <ac:spMk id="73731" creationId="{00000000-0000-0000-0000-000000000000}"/>
          </ac:spMkLst>
        </pc:spChg>
      </pc:sldChg>
      <pc:sldChg chg="modSp add del mod">
        <pc:chgData name="Froduald Kabanza" userId="edf393d0-642b-4b9e-8c75-f62133241689" providerId="ADAL" clId="{F17B1EDF-93CA-4D61-9FA4-3116CF6B8561}" dt="2022-01-31T01:00:35.294" v="3037" actId="313"/>
        <pc:sldMkLst>
          <pc:docMk/>
          <pc:sldMk cId="0" sldId="378"/>
        </pc:sldMkLst>
        <pc:spChg chg="mod">
          <ac:chgData name="Froduald Kabanza" userId="edf393d0-642b-4b9e-8c75-f62133241689" providerId="ADAL" clId="{F17B1EDF-93CA-4D61-9FA4-3116CF6B8561}" dt="2022-01-31T01:00:35.294" v="3037" actId="313"/>
          <ac:spMkLst>
            <pc:docMk/>
            <pc:sldMk cId="0" sldId="378"/>
            <ac:spMk id="74754" creationId="{00000000-0000-0000-0000-000000000000}"/>
          </ac:spMkLst>
        </pc:spChg>
        <pc:spChg chg="mod">
          <ac:chgData name="Froduald Kabanza" userId="edf393d0-642b-4b9e-8c75-f62133241689" providerId="ADAL" clId="{F17B1EDF-93CA-4D61-9FA4-3116CF6B8561}" dt="2022-01-31T00:49:27.864" v="2873" actId="313"/>
          <ac:spMkLst>
            <pc:docMk/>
            <pc:sldMk cId="0" sldId="378"/>
            <ac:spMk id="74755" creationId="{00000000-0000-0000-0000-000000000000}"/>
          </ac:spMkLst>
        </pc:spChg>
      </pc:sldChg>
      <pc:sldChg chg="modSp add del mod">
        <pc:chgData name="Froduald Kabanza" userId="edf393d0-642b-4b9e-8c75-f62133241689" providerId="ADAL" clId="{F17B1EDF-93CA-4D61-9FA4-3116CF6B8561}" dt="2022-01-31T01:00:36.396" v="3038" actId="313"/>
        <pc:sldMkLst>
          <pc:docMk/>
          <pc:sldMk cId="0" sldId="379"/>
        </pc:sldMkLst>
        <pc:spChg chg="mod">
          <ac:chgData name="Froduald Kabanza" userId="edf393d0-642b-4b9e-8c75-f62133241689" providerId="ADAL" clId="{F17B1EDF-93CA-4D61-9FA4-3116CF6B8561}" dt="2022-01-31T01:00:36.396" v="3038" actId="313"/>
          <ac:spMkLst>
            <pc:docMk/>
            <pc:sldMk cId="0" sldId="379"/>
            <ac:spMk id="75778" creationId="{00000000-0000-0000-0000-000000000000}"/>
          </ac:spMkLst>
        </pc:spChg>
        <pc:spChg chg="mod">
          <ac:chgData name="Froduald Kabanza" userId="edf393d0-642b-4b9e-8c75-f62133241689" providerId="ADAL" clId="{F17B1EDF-93CA-4D61-9FA4-3116CF6B8561}" dt="2022-01-31T00:49:28.510" v="2874" actId="313"/>
          <ac:spMkLst>
            <pc:docMk/>
            <pc:sldMk cId="0" sldId="379"/>
            <ac:spMk id="75779" creationId="{00000000-0000-0000-0000-000000000000}"/>
          </ac:spMkLst>
        </pc:spChg>
      </pc:sldChg>
      <pc:sldChg chg="modSp add del mod">
        <pc:chgData name="Froduald Kabanza" userId="edf393d0-642b-4b9e-8c75-f62133241689" providerId="ADAL" clId="{F17B1EDF-93CA-4D61-9FA4-3116CF6B8561}" dt="2022-01-31T01:00:37.328" v="3039" actId="313"/>
        <pc:sldMkLst>
          <pc:docMk/>
          <pc:sldMk cId="0" sldId="380"/>
        </pc:sldMkLst>
        <pc:spChg chg="mod">
          <ac:chgData name="Froduald Kabanza" userId="edf393d0-642b-4b9e-8c75-f62133241689" providerId="ADAL" clId="{F17B1EDF-93CA-4D61-9FA4-3116CF6B8561}" dt="2022-01-31T01:00:37.328" v="3039" actId="313"/>
          <ac:spMkLst>
            <pc:docMk/>
            <pc:sldMk cId="0" sldId="380"/>
            <ac:spMk id="76802" creationId="{00000000-0000-0000-0000-000000000000}"/>
          </ac:spMkLst>
        </pc:spChg>
        <pc:spChg chg="mod">
          <ac:chgData name="Froduald Kabanza" userId="edf393d0-642b-4b9e-8c75-f62133241689" providerId="ADAL" clId="{F17B1EDF-93CA-4D61-9FA4-3116CF6B8561}" dt="2022-01-31T00:49:28.711" v="2875" actId="313"/>
          <ac:spMkLst>
            <pc:docMk/>
            <pc:sldMk cId="0" sldId="380"/>
            <ac:spMk id="76803" creationId="{00000000-0000-0000-0000-000000000000}"/>
          </ac:spMkLst>
        </pc:spChg>
      </pc:sldChg>
      <pc:sldChg chg="modSp add del mod">
        <pc:chgData name="Froduald Kabanza" userId="edf393d0-642b-4b9e-8c75-f62133241689" providerId="ADAL" clId="{F17B1EDF-93CA-4D61-9FA4-3116CF6B8561}" dt="2022-01-31T01:00:37.898" v="3040" actId="313"/>
        <pc:sldMkLst>
          <pc:docMk/>
          <pc:sldMk cId="0" sldId="381"/>
        </pc:sldMkLst>
        <pc:spChg chg="mod">
          <ac:chgData name="Froduald Kabanza" userId="edf393d0-642b-4b9e-8c75-f62133241689" providerId="ADAL" clId="{F17B1EDF-93CA-4D61-9FA4-3116CF6B8561}" dt="2022-01-31T01:00:37.898" v="3040" actId="313"/>
          <ac:spMkLst>
            <pc:docMk/>
            <pc:sldMk cId="0" sldId="381"/>
            <ac:spMk id="77826" creationId="{00000000-0000-0000-0000-000000000000}"/>
          </ac:spMkLst>
        </pc:spChg>
        <pc:spChg chg="mod">
          <ac:chgData name="Froduald Kabanza" userId="edf393d0-642b-4b9e-8c75-f62133241689" providerId="ADAL" clId="{F17B1EDF-93CA-4D61-9FA4-3116CF6B8561}" dt="2022-01-31T00:49:29.161" v="2876" actId="313"/>
          <ac:spMkLst>
            <pc:docMk/>
            <pc:sldMk cId="0" sldId="381"/>
            <ac:spMk id="77827" creationId="{00000000-0000-0000-0000-000000000000}"/>
          </ac:spMkLst>
        </pc:spChg>
      </pc:sldChg>
      <pc:sldChg chg="modSp add del mod">
        <pc:chgData name="Froduald Kabanza" userId="edf393d0-642b-4b9e-8c75-f62133241689" providerId="ADAL" clId="{F17B1EDF-93CA-4D61-9FA4-3116CF6B8561}" dt="2022-01-31T01:00:38.328" v="3041" actId="313"/>
        <pc:sldMkLst>
          <pc:docMk/>
          <pc:sldMk cId="0" sldId="382"/>
        </pc:sldMkLst>
        <pc:spChg chg="mod">
          <ac:chgData name="Froduald Kabanza" userId="edf393d0-642b-4b9e-8c75-f62133241689" providerId="ADAL" clId="{F17B1EDF-93CA-4D61-9FA4-3116CF6B8561}" dt="2022-01-31T01:00:38.328" v="3041" actId="313"/>
          <ac:spMkLst>
            <pc:docMk/>
            <pc:sldMk cId="0" sldId="382"/>
            <ac:spMk id="78850" creationId="{00000000-0000-0000-0000-000000000000}"/>
          </ac:spMkLst>
        </pc:spChg>
        <pc:spChg chg="mod">
          <ac:chgData name="Froduald Kabanza" userId="edf393d0-642b-4b9e-8c75-f62133241689" providerId="ADAL" clId="{F17B1EDF-93CA-4D61-9FA4-3116CF6B8561}" dt="2022-01-31T00:49:29.344" v="2877" actId="313"/>
          <ac:spMkLst>
            <pc:docMk/>
            <pc:sldMk cId="0" sldId="382"/>
            <ac:spMk id="78851" creationId="{00000000-0000-0000-0000-000000000000}"/>
          </ac:spMkLst>
        </pc:spChg>
      </pc:sldChg>
      <pc:sldChg chg="modSp add del mod">
        <pc:chgData name="Froduald Kabanza" userId="edf393d0-642b-4b9e-8c75-f62133241689" providerId="ADAL" clId="{F17B1EDF-93CA-4D61-9FA4-3116CF6B8561}" dt="2022-01-31T01:00:38.777" v="3042" actId="313"/>
        <pc:sldMkLst>
          <pc:docMk/>
          <pc:sldMk cId="0" sldId="383"/>
        </pc:sldMkLst>
        <pc:spChg chg="mod">
          <ac:chgData name="Froduald Kabanza" userId="edf393d0-642b-4b9e-8c75-f62133241689" providerId="ADAL" clId="{F17B1EDF-93CA-4D61-9FA4-3116CF6B8561}" dt="2022-01-31T01:00:38.777" v="3042" actId="313"/>
          <ac:spMkLst>
            <pc:docMk/>
            <pc:sldMk cId="0" sldId="383"/>
            <ac:spMk id="79874" creationId="{00000000-0000-0000-0000-000000000000}"/>
          </ac:spMkLst>
        </pc:spChg>
        <pc:spChg chg="mod">
          <ac:chgData name="Froduald Kabanza" userId="edf393d0-642b-4b9e-8c75-f62133241689" providerId="ADAL" clId="{F17B1EDF-93CA-4D61-9FA4-3116CF6B8561}" dt="2022-01-31T00:49:29.698" v="2878" actId="313"/>
          <ac:spMkLst>
            <pc:docMk/>
            <pc:sldMk cId="0" sldId="383"/>
            <ac:spMk id="79875" creationId="{00000000-0000-0000-0000-000000000000}"/>
          </ac:spMkLst>
        </pc:spChg>
      </pc:sldChg>
      <pc:sldChg chg="modSp add del mod">
        <pc:chgData name="Froduald Kabanza" userId="edf393d0-642b-4b9e-8c75-f62133241689" providerId="ADAL" clId="{F17B1EDF-93CA-4D61-9FA4-3116CF6B8561}" dt="2022-01-31T01:00:39.544" v="3043" actId="313"/>
        <pc:sldMkLst>
          <pc:docMk/>
          <pc:sldMk cId="0" sldId="384"/>
        </pc:sldMkLst>
        <pc:spChg chg="mod">
          <ac:chgData name="Froduald Kabanza" userId="edf393d0-642b-4b9e-8c75-f62133241689" providerId="ADAL" clId="{F17B1EDF-93CA-4D61-9FA4-3116CF6B8561}" dt="2022-01-31T01:00:39.544" v="3043" actId="313"/>
          <ac:spMkLst>
            <pc:docMk/>
            <pc:sldMk cId="0" sldId="384"/>
            <ac:spMk id="80898" creationId="{00000000-0000-0000-0000-000000000000}"/>
          </ac:spMkLst>
        </pc:spChg>
        <pc:spChg chg="mod">
          <ac:chgData name="Froduald Kabanza" userId="edf393d0-642b-4b9e-8c75-f62133241689" providerId="ADAL" clId="{F17B1EDF-93CA-4D61-9FA4-3116CF6B8561}" dt="2022-01-31T00:49:29.844" v="2879" actId="313"/>
          <ac:spMkLst>
            <pc:docMk/>
            <pc:sldMk cId="0" sldId="384"/>
            <ac:spMk id="80899" creationId="{00000000-0000-0000-0000-000000000000}"/>
          </ac:spMkLst>
        </pc:spChg>
      </pc:sldChg>
      <pc:sldChg chg="addSp delSp modSp add mod ord delAnim modAnim modNotesTx">
        <pc:chgData name="Froduald Kabanza" userId="edf393d0-642b-4b9e-8c75-f62133241689" providerId="ADAL" clId="{F17B1EDF-93CA-4D61-9FA4-3116CF6B8561}" dt="2022-02-02T19:32:55.243" v="16093"/>
        <pc:sldMkLst>
          <pc:docMk/>
          <pc:sldMk cId="0" sldId="385"/>
        </pc:sldMkLst>
        <pc:spChg chg="add mod">
          <ac:chgData name="Froduald Kabanza" userId="edf393d0-642b-4b9e-8c75-f62133241689" providerId="ADAL" clId="{F17B1EDF-93CA-4D61-9FA4-3116CF6B8561}" dt="2022-02-02T14:18:24.073" v="10914" actId="164"/>
          <ac:spMkLst>
            <pc:docMk/>
            <pc:sldMk cId="0" sldId="385"/>
            <ac:spMk id="2" creationId="{9D407DCD-40F0-4DDD-84B2-3265A61B06F4}"/>
          </ac:spMkLst>
        </pc:spChg>
        <pc:spChg chg="add del mod">
          <ac:chgData name="Froduald Kabanza" userId="edf393d0-642b-4b9e-8c75-f62133241689" providerId="ADAL" clId="{F17B1EDF-93CA-4D61-9FA4-3116CF6B8561}" dt="2022-02-02T14:18:24.073" v="10914" actId="164"/>
          <ac:spMkLst>
            <pc:docMk/>
            <pc:sldMk cId="0" sldId="385"/>
            <ac:spMk id="4" creationId="{3BF17661-7473-41F4-9F8A-2E0746A41810}"/>
          </ac:spMkLst>
        </pc:spChg>
        <pc:spChg chg="mod topLvl">
          <ac:chgData name="Froduald Kabanza" userId="edf393d0-642b-4b9e-8c75-f62133241689" providerId="ADAL" clId="{F17B1EDF-93CA-4D61-9FA4-3116CF6B8561}" dt="2022-02-02T14:58:32.672" v="11863" actId="207"/>
          <ac:spMkLst>
            <pc:docMk/>
            <pc:sldMk cId="0" sldId="385"/>
            <ac:spMk id="12" creationId="{1679D7E4-BBD4-4ED2-B0D3-EFCD30AFCF5C}"/>
          </ac:spMkLst>
        </pc:spChg>
        <pc:spChg chg="mod topLvl">
          <ac:chgData name="Froduald Kabanza" userId="edf393d0-642b-4b9e-8c75-f62133241689" providerId="ADAL" clId="{F17B1EDF-93CA-4D61-9FA4-3116CF6B8561}" dt="2022-02-02T14:58:39.176" v="11864" actId="207"/>
          <ac:spMkLst>
            <pc:docMk/>
            <pc:sldMk cId="0" sldId="385"/>
            <ac:spMk id="13" creationId="{16C3B242-DC99-4487-8B0A-D01BD9CF7750}"/>
          </ac:spMkLst>
        </pc:spChg>
        <pc:spChg chg="add del mod topLvl">
          <ac:chgData name="Froduald Kabanza" userId="edf393d0-642b-4b9e-8c75-f62133241689" providerId="ADAL" clId="{F17B1EDF-93CA-4D61-9FA4-3116CF6B8561}" dt="2022-02-02T13:58:48.530" v="10376" actId="478"/>
          <ac:spMkLst>
            <pc:docMk/>
            <pc:sldMk cId="0" sldId="385"/>
            <ac:spMk id="14" creationId="{E82BA1AB-4EF8-4519-ABC1-C4E5393BEDB7}"/>
          </ac:spMkLst>
        </pc:spChg>
        <pc:spChg chg="add del mod topLvl">
          <ac:chgData name="Froduald Kabanza" userId="edf393d0-642b-4b9e-8c75-f62133241689" providerId="ADAL" clId="{F17B1EDF-93CA-4D61-9FA4-3116CF6B8561}" dt="2022-02-02T13:58:48.530" v="10376" actId="478"/>
          <ac:spMkLst>
            <pc:docMk/>
            <pc:sldMk cId="0" sldId="385"/>
            <ac:spMk id="15" creationId="{7A69A16E-F49D-42CE-88B1-16AA54A93FED}"/>
          </ac:spMkLst>
        </pc:spChg>
        <pc:spChg chg="add del mod topLvl">
          <ac:chgData name="Froduald Kabanza" userId="edf393d0-642b-4b9e-8c75-f62133241689" providerId="ADAL" clId="{F17B1EDF-93CA-4D61-9FA4-3116CF6B8561}" dt="2022-02-02T14:17:55.426" v="10913" actId="164"/>
          <ac:spMkLst>
            <pc:docMk/>
            <pc:sldMk cId="0" sldId="385"/>
            <ac:spMk id="16" creationId="{187A0A96-E7EC-485A-95EA-2D3A3D7DA9D5}"/>
          </ac:spMkLst>
        </pc:spChg>
        <pc:spChg chg="mod topLvl">
          <ac:chgData name="Froduald Kabanza" userId="edf393d0-642b-4b9e-8c75-f62133241689" providerId="ADAL" clId="{F17B1EDF-93CA-4D61-9FA4-3116CF6B8561}" dt="2022-02-02T14:17:55.426" v="10913" actId="164"/>
          <ac:spMkLst>
            <pc:docMk/>
            <pc:sldMk cId="0" sldId="385"/>
            <ac:spMk id="17" creationId="{93F13395-14B5-42ED-B57E-5A8CF750E198}"/>
          </ac:spMkLst>
        </pc:spChg>
        <pc:spChg chg="mod topLvl">
          <ac:chgData name="Froduald Kabanza" userId="edf393d0-642b-4b9e-8c75-f62133241689" providerId="ADAL" clId="{F17B1EDF-93CA-4D61-9FA4-3116CF6B8561}" dt="2022-02-02T14:17:55.426" v="10913" actId="164"/>
          <ac:spMkLst>
            <pc:docMk/>
            <pc:sldMk cId="0" sldId="385"/>
            <ac:spMk id="18" creationId="{66674644-DFB3-4C2D-A1BF-72C8F949547F}"/>
          </ac:spMkLst>
        </pc:spChg>
        <pc:spChg chg="add del mod topLvl">
          <ac:chgData name="Froduald Kabanza" userId="edf393d0-642b-4b9e-8c75-f62133241689" providerId="ADAL" clId="{F17B1EDF-93CA-4D61-9FA4-3116CF6B8561}" dt="2022-02-02T13:58:48.530" v="10376" actId="478"/>
          <ac:spMkLst>
            <pc:docMk/>
            <pc:sldMk cId="0" sldId="385"/>
            <ac:spMk id="19" creationId="{DA048AAC-3BF8-4292-A655-09D868FB4053}"/>
          </ac:spMkLst>
        </pc:spChg>
        <pc:spChg chg="mod topLvl">
          <ac:chgData name="Froduald Kabanza" userId="edf393d0-642b-4b9e-8c75-f62133241689" providerId="ADAL" clId="{F17B1EDF-93CA-4D61-9FA4-3116CF6B8561}" dt="2022-02-02T14:10:45.390" v="10440" actId="164"/>
          <ac:spMkLst>
            <pc:docMk/>
            <pc:sldMk cId="0" sldId="385"/>
            <ac:spMk id="20" creationId="{C3FB77F3-0356-401B-A999-60C6DC887985}"/>
          </ac:spMkLst>
        </pc:spChg>
        <pc:spChg chg="mod topLvl">
          <ac:chgData name="Froduald Kabanza" userId="edf393d0-642b-4b9e-8c75-f62133241689" providerId="ADAL" clId="{F17B1EDF-93CA-4D61-9FA4-3116CF6B8561}" dt="2022-02-02T14:17:55.426" v="10913" actId="164"/>
          <ac:spMkLst>
            <pc:docMk/>
            <pc:sldMk cId="0" sldId="385"/>
            <ac:spMk id="21" creationId="{ED23B981-3AE5-4CDF-8163-92368211BFBF}"/>
          </ac:spMkLst>
        </pc:spChg>
        <pc:spChg chg="mod topLvl">
          <ac:chgData name="Froduald Kabanza" userId="edf393d0-642b-4b9e-8c75-f62133241689" providerId="ADAL" clId="{F17B1EDF-93CA-4D61-9FA4-3116CF6B8561}" dt="2022-02-02T14:09:47.853" v="10430" actId="164"/>
          <ac:spMkLst>
            <pc:docMk/>
            <pc:sldMk cId="0" sldId="385"/>
            <ac:spMk id="25" creationId="{AC797A83-63AD-41E7-986E-8D70DBF0143D}"/>
          </ac:spMkLst>
        </pc:spChg>
        <pc:spChg chg="mod topLvl">
          <ac:chgData name="Froduald Kabanza" userId="edf393d0-642b-4b9e-8c75-f62133241689" providerId="ADAL" clId="{F17B1EDF-93CA-4D61-9FA4-3116CF6B8561}" dt="2022-02-02T14:17:55.426" v="10913" actId="164"/>
          <ac:spMkLst>
            <pc:docMk/>
            <pc:sldMk cId="0" sldId="385"/>
            <ac:spMk id="26" creationId="{6FBAE935-D340-44C7-BA87-BA5EFBAA4B18}"/>
          </ac:spMkLst>
        </pc:spChg>
        <pc:spChg chg="add del mod topLvl">
          <ac:chgData name="Froduald Kabanza" userId="edf393d0-642b-4b9e-8c75-f62133241689" providerId="ADAL" clId="{F17B1EDF-93CA-4D61-9FA4-3116CF6B8561}" dt="2022-02-02T13:58:48.530" v="10376" actId="478"/>
          <ac:spMkLst>
            <pc:docMk/>
            <pc:sldMk cId="0" sldId="385"/>
            <ac:spMk id="27" creationId="{52309DBC-B112-4169-9439-97EC1BBDBFF6}"/>
          </ac:spMkLst>
        </pc:spChg>
        <pc:spChg chg="add del mod topLvl">
          <ac:chgData name="Froduald Kabanza" userId="edf393d0-642b-4b9e-8c75-f62133241689" providerId="ADAL" clId="{F17B1EDF-93CA-4D61-9FA4-3116CF6B8561}" dt="2022-02-02T13:58:48.530" v="10376" actId="478"/>
          <ac:spMkLst>
            <pc:docMk/>
            <pc:sldMk cId="0" sldId="385"/>
            <ac:spMk id="28" creationId="{BEBAD232-D807-4621-A5A6-EF66AFB03FAD}"/>
          </ac:spMkLst>
        </pc:spChg>
        <pc:spChg chg="mod topLvl">
          <ac:chgData name="Froduald Kabanza" userId="edf393d0-642b-4b9e-8c75-f62133241689" providerId="ADAL" clId="{F17B1EDF-93CA-4D61-9FA4-3116CF6B8561}" dt="2022-02-02T14:17:55.426" v="10913" actId="164"/>
          <ac:spMkLst>
            <pc:docMk/>
            <pc:sldMk cId="0" sldId="385"/>
            <ac:spMk id="29" creationId="{AEAD8071-FBED-4BF4-9588-3C05174BA333}"/>
          </ac:spMkLst>
        </pc:spChg>
        <pc:spChg chg="mod topLvl">
          <ac:chgData name="Froduald Kabanza" userId="edf393d0-642b-4b9e-8c75-f62133241689" providerId="ADAL" clId="{F17B1EDF-93CA-4D61-9FA4-3116CF6B8561}" dt="2022-02-02T14:09:47.853" v="10430" actId="164"/>
          <ac:spMkLst>
            <pc:docMk/>
            <pc:sldMk cId="0" sldId="385"/>
            <ac:spMk id="30" creationId="{CE0B094A-2EED-4D01-8DE1-429F25C337A2}"/>
          </ac:spMkLst>
        </pc:spChg>
        <pc:spChg chg="add mod">
          <ac:chgData name="Froduald Kabanza" userId="edf393d0-642b-4b9e-8c75-f62133241689" providerId="ADAL" clId="{F17B1EDF-93CA-4D61-9FA4-3116CF6B8561}" dt="2022-02-02T14:18:24.073" v="10914" actId="164"/>
          <ac:spMkLst>
            <pc:docMk/>
            <pc:sldMk cId="0" sldId="385"/>
            <ac:spMk id="32" creationId="{0E90B827-5933-4FEA-B03C-DF1EFAEE3CB4}"/>
          </ac:spMkLst>
        </pc:spChg>
        <pc:spChg chg="add mod">
          <ac:chgData name="Froduald Kabanza" userId="edf393d0-642b-4b9e-8c75-f62133241689" providerId="ADAL" clId="{F17B1EDF-93CA-4D61-9FA4-3116CF6B8561}" dt="2022-02-02T14:18:24.073" v="10914" actId="164"/>
          <ac:spMkLst>
            <pc:docMk/>
            <pc:sldMk cId="0" sldId="385"/>
            <ac:spMk id="33" creationId="{67B885BA-D759-4289-9E89-C1A22A1911F8}"/>
          </ac:spMkLst>
        </pc:spChg>
        <pc:spChg chg="add mod">
          <ac:chgData name="Froduald Kabanza" userId="edf393d0-642b-4b9e-8c75-f62133241689" providerId="ADAL" clId="{F17B1EDF-93CA-4D61-9FA4-3116CF6B8561}" dt="2022-02-02T14:18:24.073" v="10914" actId="164"/>
          <ac:spMkLst>
            <pc:docMk/>
            <pc:sldMk cId="0" sldId="385"/>
            <ac:spMk id="34" creationId="{FBE8F92E-7E6D-4610-AAB2-D7D62903C6F6}"/>
          </ac:spMkLst>
        </pc:spChg>
        <pc:spChg chg="add mod">
          <ac:chgData name="Froduald Kabanza" userId="edf393d0-642b-4b9e-8c75-f62133241689" providerId="ADAL" clId="{F17B1EDF-93CA-4D61-9FA4-3116CF6B8561}" dt="2022-02-02T14:58:22.024" v="11862" actId="207"/>
          <ac:spMkLst>
            <pc:docMk/>
            <pc:sldMk cId="0" sldId="385"/>
            <ac:spMk id="38" creationId="{EE43BDED-B789-4494-892A-CB396085758D}"/>
          </ac:spMkLst>
        </pc:spChg>
        <pc:spChg chg="add mod">
          <ac:chgData name="Froduald Kabanza" userId="edf393d0-642b-4b9e-8c75-f62133241689" providerId="ADAL" clId="{F17B1EDF-93CA-4D61-9FA4-3116CF6B8561}" dt="2022-02-02T14:57:59.878" v="11861" actId="207"/>
          <ac:spMkLst>
            <pc:docMk/>
            <pc:sldMk cId="0" sldId="385"/>
            <ac:spMk id="39" creationId="{0B47D46D-8DE4-4576-BF1B-494FA2289413}"/>
          </ac:spMkLst>
        </pc:spChg>
        <pc:spChg chg="mod topLvl">
          <ac:chgData name="Froduald Kabanza" userId="edf393d0-642b-4b9e-8c75-f62133241689" providerId="ADAL" clId="{F17B1EDF-93CA-4D61-9FA4-3116CF6B8561}" dt="2022-02-02T14:17:55.426" v="10913" actId="164"/>
          <ac:spMkLst>
            <pc:docMk/>
            <pc:sldMk cId="0" sldId="385"/>
            <ac:spMk id="42" creationId="{1BF33108-D989-4424-AF83-A9BD3928D393}"/>
          </ac:spMkLst>
        </pc:spChg>
        <pc:spChg chg="mod topLvl">
          <ac:chgData name="Froduald Kabanza" userId="edf393d0-642b-4b9e-8c75-f62133241689" providerId="ADAL" clId="{F17B1EDF-93CA-4D61-9FA4-3116CF6B8561}" dt="2022-02-02T14:17:55.426" v="10913" actId="164"/>
          <ac:spMkLst>
            <pc:docMk/>
            <pc:sldMk cId="0" sldId="385"/>
            <ac:spMk id="43" creationId="{B9C47588-0E7B-42D2-A3C8-43EBFB994FE7}"/>
          </ac:spMkLst>
        </pc:spChg>
        <pc:spChg chg="add del mod">
          <ac:chgData name="Froduald Kabanza" userId="edf393d0-642b-4b9e-8c75-f62133241689" providerId="ADAL" clId="{F17B1EDF-93CA-4D61-9FA4-3116CF6B8561}" dt="2022-02-02T14:12:33.119" v="10457"/>
          <ac:spMkLst>
            <pc:docMk/>
            <pc:sldMk cId="0" sldId="385"/>
            <ac:spMk id="44" creationId="{B1B7D82F-B43B-4891-A083-7966853195FB}"/>
          </ac:spMkLst>
        </pc:spChg>
        <pc:spChg chg="add del mod">
          <ac:chgData name="Froduald Kabanza" userId="edf393d0-642b-4b9e-8c75-f62133241689" providerId="ADAL" clId="{F17B1EDF-93CA-4D61-9FA4-3116CF6B8561}" dt="2022-02-02T14:12:33.119" v="10457"/>
          <ac:spMkLst>
            <pc:docMk/>
            <pc:sldMk cId="0" sldId="385"/>
            <ac:spMk id="45" creationId="{0AF76F9E-DDAE-45FD-9A14-B15832C54FBB}"/>
          </ac:spMkLst>
        </pc:spChg>
        <pc:spChg chg="add mod topLvl">
          <ac:chgData name="Froduald Kabanza" userId="edf393d0-642b-4b9e-8c75-f62133241689" providerId="ADAL" clId="{F17B1EDF-93CA-4D61-9FA4-3116CF6B8561}" dt="2022-02-02T14:36:28.449" v="11108" actId="1076"/>
          <ac:spMkLst>
            <pc:docMk/>
            <pc:sldMk cId="0" sldId="385"/>
            <ac:spMk id="48" creationId="{13D6A5F7-EED3-45A7-AB11-68A703B8BC7B}"/>
          </ac:spMkLst>
        </pc:spChg>
        <pc:spChg chg="add del mod">
          <ac:chgData name="Froduald Kabanza" userId="edf393d0-642b-4b9e-8c75-f62133241689" providerId="ADAL" clId="{F17B1EDF-93CA-4D61-9FA4-3116CF6B8561}" dt="2022-02-02T14:23:25.224" v="10932" actId="478"/>
          <ac:spMkLst>
            <pc:docMk/>
            <pc:sldMk cId="0" sldId="385"/>
            <ac:spMk id="49" creationId="{78F71CDD-0A77-4E02-AF61-5D924BC9605A}"/>
          </ac:spMkLst>
        </pc:spChg>
        <pc:spChg chg="add mod">
          <ac:chgData name="Froduald Kabanza" userId="edf393d0-642b-4b9e-8c75-f62133241689" providerId="ADAL" clId="{F17B1EDF-93CA-4D61-9FA4-3116CF6B8561}" dt="2022-02-02T14:18:24.073" v="10914" actId="164"/>
          <ac:spMkLst>
            <pc:docMk/>
            <pc:sldMk cId="0" sldId="385"/>
            <ac:spMk id="53" creationId="{92CB1D5D-FD1C-4256-884B-42638D769674}"/>
          </ac:spMkLst>
        </pc:spChg>
        <pc:spChg chg="add del mod">
          <ac:chgData name="Froduald Kabanza" userId="edf393d0-642b-4b9e-8c75-f62133241689" providerId="ADAL" clId="{F17B1EDF-93CA-4D61-9FA4-3116CF6B8561}" dt="2022-02-02T14:13:51.451" v="10468" actId="478"/>
          <ac:spMkLst>
            <pc:docMk/>
            <pc:sldMk cId="0" sldId="385"/>
            <ac:spMk id="54" creationId="{80A2EAD5-A86C-4930-8557-9D4446264A13}"/>
          </ac:spMkLst>
        </pc:spChg>
        <pc:spChg chg="add mod">
          <ac:chgData name="Froduald Kabanza" userId="edf393d0-642b-4b9e-8c75-f62133241689" providerId="ADAL" clId="{F17B1EDF-93CA-4D61-9FA4-3116CF6B8561}" dt="2022-02-02T14:18:24.073" v="10914" actId="164"/>
          <ac:spMkLst>
            <pc:docMk/>
            <pc:sldMk cId="0" sldId="385"/>
            <ac:spMk id="55" creationId="{2442B50E-BB31-48E0-B462-F3D063FD4FD9}"/>
          </ac:spMkLst>
        </pc:spChg>
        <pc:spChg chg="add mod">
          <ac:chgData name="Froduald Kabanza" userId="edf393d0-642b-4b9e-8c75-f62133241689" providerId="ADAL" clId="{F17B1EDF-93CA-4D61-9FA4-3116CF6B8561}" dt="2022-02-02T14:18:24.073" v="10914" actId="164"/>
          <ac:spMkLst>
            <pc:docMk/>
            <pc:sldMk cId="0" sldId="385"/>
            <ac:spMk id="56" creationId="{CEE2AF6E-6EF8-4EB1-9920-2E3995BCD45C}"/>
          </ac:spMkLst>
        </pc:spChg>
        <pc:spChg chg="add mod">
          <ac:chgData name="Froduald Kabanza" userId="edf393d0-642b-4b9e-8c75-f62133241689" providerId="ADAL" clId="{F17B1EDF-93CA-4D61-9FA4-3116CF6B8561}" dt="2022-02-02T14:18:24.073" v="10914" actId="164"/>
          <ac:spMkLst>
            <pc:docMk/>
            <pc:sldMk cId="0" sldId="385"/>
            <ac:spMk id="57" creationId="{5D7EB627-5751-4578-A114-ACA1F6987BD8}"/>
          </ac:spMkLst>
        </pc:spChg>
        <pc:spChg chg="add mod">
          <ac:chgData name="Froduald Kabanza" userId="edf393d0-642b-4b9e-8c75-f62133241689" providerId="ADAL" clId="{F17B1EDF-93CA-4D61-9FA4-3116CF6B8561}" dt="2022-02-02T14:18:24.073" v="10914" actId="164"/>
          <ac:spMkLst>
            <pc:docMk/>
            <pc:sldMk cId="0" sldId="385"/>
            <ac:spMk id="58" creationId="{19770366-D62A-4317-986E-691B2F596487}"/>
          </ac:spMkLst>
        </pc:spChg>
        <pc:spChg chg="mod">
          <ac:chgData name="Froduald Kabanza" userId="edf393d0-642b-4b9e-8c75-f62133241689" providerId="ADAL" clId="{F17B1EDF-93CA-4D61-9FA4-3116CF6B8561}" dt="2022-02-02T14:21:16.541" v="10923" actId="693"/>
          <ac:spMkLst>
            <pc:docMk/>
            <pc:sldMk cId="0" sldId="385"/>
            <ac:spMk id="62" creationId="{BBE3A2B2-1E95-4D02-A933-407A94C23F9E}"/>
          </ac:spMkLst>
        </pc:spChg>
        <pc:spChg chg="mod">
          <ac:chgData name="Froduald Kabanza" userId="edf393d0-642b-4b9e-8c75-f62133241689" providerId="ADAL" clId="{F17B1EDF-93CA-4D61-9FA4-3116CF6B8561}" dt="2022-02-02T14:20:28.120" v="10921"/>
          <ac:spMkLst>
            <pc:docMk/>
            <pc:sldMk cId="0" sldId="385"/>
            <ac:spMk id="63" creationId="{DD6CFAB4-FBE3-4797-8546-6CA63C0E18EF}"/>
          </ac:spMkLst>
        </pc:spChg>
        <pc:spChg chg="mod">
          <ac:chgData name="Froduald Kabanza" userId="edf393d0-642b-4b9e-8c75-f62133241689" providerId="ADAL" clId="{F17B1EDF-93CA-4D61-9FA4-3116CF6B8561}" dt="2022-02-02T14:20:28.120" v="10921"/>
          <ac:spMkLst>
            <pc:docMk/>
            <pc:sldMk cId="0" sldId="385"/>
            <ac:spMk id="64" creationId="{296DF837-12D8-471B-A59B-062196D1AF9C}"/>
          </ac:spMkLst>
        </pc:spChg>
        <pc:spChg chg="mod">
          <ac:chgData name="Froduald Kabanza" userId="edf393d0-642b-4b9e-8c75-f62133241689" providerId="ADAL" clId="{F17B1EDF-93CA-4D61-9FA4-3116CF6B8561}" dt="2022-02-02T14:21:54.224" v="10925" actId="208"/>
          <ac:spMkLst>
            <pc:docMk/>
            <pc:sldMk cId="0" sldId="385"/>
            <ac:spMk id="65" creationId="{BD8F4B1A-058B-47EA-8572-F441CE06B05D}"/>
          </ac:spMkLst>
        </pc:spChg>
        <pc:spChg chg="mod">
          <ac:chgData name="Froduald Kabanza" userId="edf393d0-642b-4b9e-8c75-f62133241689" providerId="ADAL" clId="{F17B1EDF-93CA-4D61-9FA4-3116CF6B8561}" dt="2022-02-02T14:22:00.824" v="10927" actId="207"/>
          <ac:spMkLst>
            <pc:docMk/>
            <pc:sldMk cId="0" sldId="385"/>
            <ac:spMk id="66" creationId="{ADAA5769-2FC7-4704-9BB1-1710C2A796CF}"/>
          </ac:spMkLst>
        </pc:spChg>
        <pc:spChg chg="mod">
          <ac:chgData name="Froduald Kabanza" userId="edf393d0-642b-4b9e-8c75-f62133241689" providerId="ADAL" clId="{F17B1EDF-93CA-4D61-9FA4-3116CF6B8561}" dt="2022-02-02T14:20:28.120" v="10921"/>
          <ac:spMkLst>
            <pc:docMk/>
            <pc:sldMk cId="0" sldId="385"/>
            <ac:spMk id="67" creationId="{9AA2BF0D-636D-4AC3-81C4-232F9765FD0A}"/>
          </ac:spMkLst>
        </pc:spChg>
        <pc:spChg chg="mod">
          <ac:chgData name="Froduald Kabanza" userId="edf393d0-642b-4b9e-8c75-f62133241689" providerId="ADAL" clId="{F17B1EDF-93CA-4D61-9FA4-3116CF6B8561}" dt="2022-02-02T14:20:28.120" v="10921"/>
          <ac:spMkLst>
            <pc:docMk/>
            <pc:sldMk cId="0" sldId="385"/>
            <ac:spMk id="68" creationId="{1D11652F-80A0-4F4A-AF90-0E135B704143}"/>
          </ac:spMkLst>
        </pc:spChg>
        <pc:spChg chg="mod">
          <ac:chgData name="Froduald Kabanza" userId="edf393d0-642b-4b9e-8c75-f62133241689" providerId="ADAL" clId="{F17B1EDF-93CA-4D61-9FA4-3116CF6B8561}" dt="2022-02-02T14:20:28.120" v="10921"/>
          <ac:spMkLst>
            <pc:docMk/>
            <pc:sldMk cId="0" sldId="385"/>
            <ac:spMk id="69" creationId="{3A4631DC-97FA-48D9-90E0-DC7AADEA1C35}"/>
          </ac:spMkLst>
        </pc:spChg>
        <pc:spChg chg="mod">
          <ac:chgData name="Froduald Kabanza" userId="edf393d0-642b-4b9e-8c75-f62133241689" providerId="ADAL" clId="{F17B1EDF-93CA-4D61-9FA4-3116CF6B8561}" dt="2022-02-02T14:20:28.120" v="10921"/>
          <ac:spMkLst>
            <pc:docMk/>
            <pc:sldMk cId="0" sldId="385"/>
            <ac:spMk id="70" creationId="{BC354A25-657C-4095-84ED-F917BBB1AB4E}"/>
          </ac:spMkLst>
        </pc:spChg>
        <pc:spChg chg="mod">
          <ac:chgData name="Froduald Kabanza" userId="edf393d0-642b-4b9e-8c75-f62133241689" providerId="ADAL" clId="{F17B1EDF-93CA-4D61-9FA4-3116CF6B8561}" dt="2022-02-02T14:22:06.296" v="10929" actId="207"/>
          <ac:spMkLst>
            <pc:docMk/>
            <pc:sldMk cId="0" sldId="385"/>
            <ac:spMk id="71" creationId="{672DAF74-BAB0-4493-9CF6-3835CE904BB4}"/>
          </ac:spMkLst>
        </pc:spChg>
        <pc:spChg chg="add mod">
          <ac:chgData name="Froduald Kabanza" userId="edf393d0-642b-4b9e-8c75-f62133241689" providerId="ADAL" clId="{F17B1EDF-93CA-4D61-9FA4-3116CF6B8561}" dt="2022-02-02T14:34:24.017" v="11086" actId="1076"/>
          <ac:spMkLst>
            <pc:docMk/>
            <pc:sldMk cId="0" sldId="385"/>
            <ac:spMk id="73" creationId="{BD3AFAD2-10C5-47B2-A49F-1B6C54E8ADE9}"/>
          </ac:spMkLst>
        </pc:spChg>
        <pc:spChg chg="add mod">
          <ac:chgData name="Froduald Kabanza" userId="edf393d0-642b-4b9e-8c75-f62133241689" providerId="ADAL" clId="{F17B1EDF-93CA-4D61-9FA4-3116CF6B8561}" dt="2022-02-02T14:41:21.511" v="11184" actId="1076"/>
          <ac:spMkLst>
            <pc:docMk/>
            <pc:sldMk cId="0" sldId="385"/>
            <ac:spMk id="74" creationId="{437198A7-8ECF-4425-9819-710C3F04FBA4}"/>
          </ac:spMkLst>
        </pc:spChg>
        <pc:spChg chg="mod">
          <ac:chgData name="Froduald Kabanza" userId="edf393d0-642b-4b9e-8c75-f62133241689" providerId="ADAL" clId="{F17B1EDF-93CA-4D61-9FA4-3116CF6B8561}" dt="2022-02-02T14:25:18.518" v="10945"/>
          <ac:spMkLst>
            <pc:docMk/>
            <pc:sldMk cId="0" sldId="385"/>
            <ac:spMk id="77" creationId="{40E3A7AB-EEF6-40B4-BAE2-1DC947771C4C}"/>
          </ac:spMkLst>
        </pc:spChg>
        <pc:spChg chg="mod">
          <ac:chgData name="Froduald Kabanza" userId="edf393d0-642b-4b9e-8c75-f62133241689" providerId="ADAL" clId="{F17B1EDF-93CA-4D61-9FA4-3116CF6B8561}" dt="2022-02-02T14:25:18.518" v="10945"/>
          <ac:spMkLst>
            <pc:docMk/>
            <pc:sldMk cId="0" sldId="385"/>
            <ac:spMk id="78" creationId="{C7966125-39D1-4893-BDE6-DAC38BCE064D}"/>
          </ac:spMkLst>
        </pc:spChg>
        <pc:spChg chg="mod">
          <ac:chgData name="Froduald Kabanza" userId="edf393d0-642b-4b9e-8c75-f62133241689" providerId="ADAL" clId="{F17B1EDF-93CA-4D61-9FA4-3116CF6B8561}" dt="2022-02-02T14:26:17.991" v="10956" actId="208"/>
          <ac:spMkLst>
            <pc:docMk/>
            <pc:sldMk cId="0" sldId="385"/>
            <ac:spMk id="79" creationId="{52B834BB-56D2-4541-ABF9-071014F67960}"/>
          </ac:spMkLst>
        </pc:spChg>
        <pc:spChg chg="mod">
          <ac:chgData name="Froduald Kabanza" userId="edf393d0-642b-4b9e-8c75-f62133241689" providerId="ADAL" clId="{F17B1EDF-93CA-4D61-9FA4-3116CF6B8561}" dt="2022-02-02T14:25:18.518" v="10945"/>
          <ac:spMkLst>
            <pc:docMk/>
            <pc:sldMk cId="0" sldId="385"/>
            <ac:spMk id="80" creationId="{9B94DDCB-CC3B-47A4-A2B9-BA782BC48301}"/>
          </ac:spMkLst>
        </pc:spChg>
        <pc:spChg chg="mod">
          <ac:chgData name="Froduald Kabanza" userId="edf393d0-642b-4b9e-8c75-f62133241689" providerId="ADAL" clId="{F17B1EDF-93CA-4D61-9FA4-3116CF6B8561}" dt="2022-02-02T14:25:18.518" v="10945"/>
          <ac:spMkLst>
            <pc:docMk/>
            <pc:sldMk cId="0" sldId="385"/>
            <ac:spMk id="81" creationId="{434DEF95-701D-4347-855C-B78D4C1D1450}"/>
          </ac:spMkLst>
        </pc:spChg>
        <pc:spChg chg="mod">
          <ac:chgData name="Froduald Kabanza" userId="edf393d0-642b-4b9e-8c75-f62133241689" providerId="ADAL" clId="{F17B1EDF-93CA-4D61-9FA4-3116CF6B8561}" dt="2022-02-02T14:26:33.991" v="10958" actId="207"/>
          <ac:spMkLst>
            <pc:docMk/>
            <pc:sldMk cId="0" sldId="385"/>
            <ac:spMk id="82" creationId="{555D7814-5029-47DD-8E82-8B061B725088}"/>
          </ac:spMkLst>
        </pc:spChg>
        <pc:spChg chg="mod">
          <ac:chgData name="Froduald Kabanza" userId="edf393d0-642b-4b9e-8c75-f62133241689" providerId="ADAL" clId="{F17B1EDF-93CA-4D61-9FA4-3116CF6B8561}" dt="2022-02-02T14:25:18.518" v="10945"/>
          <ac:spMkLst>
            <pc:docMk/>
            <pc:sldMk cId="0" sldId="385"/>
            <ac:spMk id="83" creationId="{547FEB6F-FF44-4D2F-A1AF-D2571F604EBD}"/>
          </ac:spMkLst>
        </pc:spChg>
        <pc:spChg chg="mod">
          <ac:chgData name="Froduald Kabanza" userId="edf393d0-642b-4b9e-8c75-f62133241689" providerId="ADAL" clId="{F17B1EDF-93CA-4D61-9FA4-3116CF6B8561}" dt="2022-02-02T14:25:18.518" v="10945"/>
          <ac:spMkLst>
            <pc:docMk/>
            <pc:sldMk cId="0" sldId="385"/>
            <ac:spMk id="84" creationId="{7DDB7F1A-0CC7-4A39-B50F-534EFD9146F7}"/>
          </ac:spMkLst>
        </pc:spChg>
        <pc:spChg chg="mod">
          <ac:chgData name="Froduald Kabanza" userId="edf393d0-642b-4b9e-8c75-f62133241689" providerId="ADAL" clId="{F17B1EDF-93CA-4D61-9FA4-3116CF6B8561}" dt="2022-02-02T14:25:18.518" v="10945"/>
          <ac:spMkLst>
            <pc:docMk/>
            <pc:sldMk cId="0" sldId="385"/>
            <ac:spMk id="85" creationId="{8CA6E87A-DEDC-4993-8321-61543BB8966B}"/>
          </ac:spMkLst>
        </pc:spChg>
        <pc:spChg chg="mod">
          <ac:chgData name="Froduald Kabanza" userId="edf393d0-642b-4b9e-8c75-f62133241689" providerId="ADAL" clId="{F17B1EDF-93CA-4D61-9FA4-3116CF6B8561}" dt="2022-02-02T14:25:18.518" v="10945"/>
          <ac:spMkLst>
            <pc:docMk/>
            <pc:sldMk cId="0" sldId="385"/>
            <ac:spMk id="86" creationId="{9A752872-9467-45C4-8432-4881FD155773}"/>
          </ac:spMkLst>
        </pc:spChg>
        <pc:spChg chg="add mod">
          <ac:chgData name="Froduald Kabanza" userId="edf393d0-642b-4b9e-8c75-f62133241689" providerId="ADAL" clId="{F17B1EDF-93CA-4D61-9FA4-3116CF6B8561}" dt="2022-02-02T14:34:31.741" v="11102" actId="20577"/>
          <ac:spMkLst>
            <pc:docMk/>
            <pc:sldMk cId="0" sldId="385"/>
            <ac:spMk id="91" creationId="{7FCB58DA-403E-47FF-B696-3B4974EB4198}"/>
          </ac:spMkLst>
        </pc:spChg>
        <pc:spChg chg="mod">
          <ac:chgData name="Froduald Kabanza" userId="edf393d0-642b-4b9e-8c75-f62133241689" providerId="ADAL" clId="{F17B1EDF-93CA-4D61-9FA4-3116CF6B8561}" dt="2022-02-02T14:58:44.484" v="11865" actId="207"/>
          <ac:spMkLst>
            <pc:docMk/>
            <pc:sldMk cId="0" sldId="385"/>
            <ac:spMk id="94" creationId="{AB27957C-F64F-4FE1-8A35-F82FA6EC7E56}"/>
          </ac:spMkLst>
        </pc:spChg>
        <pc:spChg chg="mod">
          <ac:chgData name="Froduald Kabanza" userId="edf393d0-642b-4b9e-8c75-f62133241689" providerId="ADAL" clId="{F17B1EDF-93CA-4D61-9FA4-3116CF6B8561}" dt="2022-02-02T14:56:44.474" v="11855" actId="1076"/>
          <ac:spMkLst>
            <pc:docMk/>
            <pc:sldMk cId="0" sldId="385"/>
            <ac:spMk id="95" creationId="{76D63B08-AD1C-4922-8F8A-BB8583892828}"/>
          </ac:spMkLst>
        </pc:spChg>
        <pc:spChg chg="mod">
          <ac:chgData name="Froduald Kabanza" userId="edf393d0-642b-4b9e-8c75-f62133241689" providerId="ADAL" clId="{F17B1EDF-93CA-4D61-9FA4-3116CF6B8561}" dt="2022-02-01T00:47:29.198" v="8076" actId="20577"/>
          <ac:spMkLst>
            <pc:docMk/>
            <pc:sldMk cId="0" sldId="385"/>
            <ac:spMk id="87042" creationId="{00000000-0000-0000-0000-000000000000}"/>
          </ac:spMkLst>
        </pc:spChg>
        <pc:spChg chg="mod">
          <ac:chgData name="Froduald Kabanza" userId="edf393d0-642b-4b9e-8c75-f62133241689" providerId="ADAL" clId="{F17B1EDF-93CA-4D61-9FA4-3116CF6B8561}" dt="2022-02-02T15:00:41.408" v="11954" actId="20577"/>
          <ac:spMkLst>
            <pc:docMk/>
            <pc:sldMk cId="0" sldId="385"/>
            <ac:spMk id="87043" creationId="{00000000-0000-0000-0000-000000000000}"/>
          </ac:spMkLst>
        </pc:spChg>
        <pc:grpChg chg="add del mod ord">
          <ac:chgData name="Froduald Kabanza" userId="edf393d0-642b-4b9e-8c75-f62133241689" providerId="ADAL" clId="{F17B1EDF-93CA-4D61-9FA4-3116CF6B8561}" dt="2022-02-02T14:58:52.916" v="11866" actId="478"/>
          <ac:grpSpMkLst>
            <pc:docMk/>
            <pc:sldMk cId="0" sldId="385"/>
            <ac:grpSpMk id="5" creationId="{5386118F-CC9E-40A5-A1C8-C781EB124872}"/>
          </ac:grpSpMkLst>
        </pc:grpChg>
        <pc:grpChg chg="add mod ord">
          <ac:chgData name="Froduald Kabanza" userId="edf393d0-642b-4b9e-8c75-f62133241689" providerId="ADAL" clId="{F17B1EDF-93CA-4D61-9FA4-3116CF6B8561}" dt="2022-02-02T14:36:28.449" v="11108" actId="1076"/>
          <ac:grpSpMkLst>
            <pc:docMk/>
            <pc:sldMk cId="0" sldId="385"/>
            <ac:grpSpMk id="6" creationId="{BEFBE5AA-FCF2-4B8A-8956-FF62E61C5106}"/>
          </ac:grpSpMkLst>
        </pc:grpChg>
        <pc:grpChg chg="add del mod">
          <ac:chgData name="Froduald Kabanza" userId="edf393d0-642b-4b9e-8c75-f62133241689" providerId="ADAL" clId="{F17B1EDF-93CA-4D61-9FA4-3116CF6B8561}" dt="2022-02-02T14:23:39.374" v="10934" actId="165"/>
          <ac:grpSpMkLst>
            <pc:docMk/>
            <pc:sldMk cId="0" sldId="385"/>
            <ac:grpSpMk id="7" creationId="{ECF1824B-7D1E-4970-BD05-267876AA0947}"/>
          </ac:grpSpMkLst>
        </pc:grpChg>
        <pc:grpChg chg="add mod">
          <ac:chgData name="Froduald Kabanza" userId="edf393d0-642b-4b9e-8c75-f62133241689" providerId="ADAL" clId="{F17B1EDF-93CA-4D61-9FA4-3116CF6B8561}" dt="2022-02-02T14:32:00.408" v="10991" actId="1076"/>
          <ac:grpSpMkLst>
            <pc:docMk/>
            <pc:sldMk cId="0" sldId="385"/>
            <ac:grpSpMk id="8" creationId="{8392EA88-10D0-413C-B944-8654B31C2406}"/>
          </ac:grpSpMkLst>
        </pc:grpChg>
        <pc:grpChg chg="add del mod">
          <ac:chgData name="Froduald Kabanza" userId="edf393d0-642b-4b9e-8c75-f62133241689" providerId="ADAL" clId="{F17B1EDF-93CA-4D61-9FA4-3116CF6B8561}" dt="2022-02-02T13:58:45.372" v="10375" actId="165"/>
          <ac:grpSpMkLst>
            <pc:docMk/>
            <pc:sldMk cId="0" sldId="385"/>
            <ac:grpSpMk id="11" creationId="{C625F48D-8B70-4872-8272-0B40E6FB08C2}"/>
          </ac:grpSpMkLst>
        </pc:grpChg>
        <pc:grpChg chg="add mod">
          <ac:chgData name="Froduald Kabanza" userId="edf393d0-642b-4b9e-8c75-f62133241689" providerId="ADAL" clId="{F17B1EDF-93CA-4D61-9FA4-3116CF6B8561}" dt="2022-02-02T14:32:00.408" v="10991" actId="1076"/>
          <ac:grpSpMkLst>
            <pc:docMk/>
            <pc:sldMk cId="0" sldId="385"/>
            <ac:grpSpMk id="31" creationId="{3A080A3E-06A2-4354-985B-760507A59895}"/>
          </ac:grpSpMkLst>
        </pc:grpChg>
        <pc:grpChg chg="add del mod">
          <ac:chgData name="Froduald Kabanza" userId="edf393d0-642b-4b9e-8c75-f62133241689" providerId="ADAL" clId="{F17B1EDF-93CA-4D61-9FA4-3116CF6B8561}" dt="2022-02-02T14:11:18.650" v="10444" actId="165"/>
          <ac:grpSpMkLst>
            <pc:docMk/>
            <pc:sldMk cId="0" sldId="385"/>
            <ac:grpSpMk id="41" creationId="{7AD098FF-1975-4FBD-88B1-A33869B05BAB}"/>
          </ac:grpSpMkLst>
        </pc:grpChg>
        <pc:grpChg chg="add mod">
          <ac:chgData name="Froduald Kabanza" userId="edf393d0-642b-4b9e-8c75-f62133241689" providerId="ADAL" clId="{F17B1EDF-93CA-4D61-9FA4-3116CF6B8561}" dt="2022-02-02T14:32:00.408" v="10991" actId="1076"/>
          <ac:grpSpMkLst>
            <pc:docMk/>
            <pc:sldMk cId="0" sldId="385"/>
            <ac:grpSpMk id="61" creationId="{B2991010-51C9-426B-97A4-66FD4336C9B1}"/>
          </ac:grpSpMkLst>
        </pc:grpChg>
        <pc:grpChg chg="add mod">
          <ac:chgData name="Froduald Kabanza" userId="edf393d0-642b-4b9e-8c75-f62133241689" providerId="ADAL" clId="{F17B1EDF-93CA-4D61-9FA4-3116CF6B8561}" dt="2022-02-02T14:32:00.408" v="10991" actId="1076"/>
          <ac:grpSpMkLst>
            <pc:docMk/>
            <pc:sldMk cId="0" sldId="385"/>
            <ac:grpSpMk id="76" creationId="{C9AA0854-05A5-42AF-9604-C2A64BE17F5A}"/>
          </ac:grpSpMkLst>
        </pc:grpChg>
        <pc:grpChg chg="add mod">
          <ac:chgData name="Froduald Kabanza" userId="edf393d0-642b-4b9e-8c75-f62133241689" providerId="ADAL" clId="{F17B1EDF-93CA-4D61-9FA4-3116CF6B8561}" dt="2022-02-02T14:57:16.311" v="11858" actId="1076"/>
          <ac:grpSpMkLst>
            <pc:docMk/>
            <pc:sldMk cId="0" sldId="385"/>
            <ac:grpSpMk id="93" creationId="{EEDBD8F3-FDBA-47AC-BD62-B0C3F271BC29}"/>
          </ac:grpSpMkLst>
        </pc:grpChg>
        <pc:graphicFrameChg chg="add mod modGraphic">
          <ac:chgData name="Froduald Kabanza" userId="edf393d0-642b-4b9e-8c75-f62133241689" providerId="ADAL" clId="{F17B1EDF-93CA-4D61-9FA4-3116CF6B8561}" dt="2022-02-02T13:54:00.653" v="10349" actId="1076"/>
          <ac:graphicFrameMkLst>
            <pc:docMk/>
            <pc:sldMk cId="0" sldId="385"/>
            <ac:graphicFrameMk id="3" creationId="{4D9A56F2-55EB-4695-BBF3-F1EB0AB295E8}"/>
          </ac:graphicFrameMkLst>
        </pc:graphicFrameChg>
        <pc:graphicFrameChg chg="add mod modGraphic">
          <ac:chgData name="Froduald Kabanza" userId="edf393d0-642b-4b9e-8c75-f62133241689" providerId="ADAL" clId="{F17B1EDF-93CA-4D61-9FA4-3116CF6B8561}" dt="2022-02-02T19:32:37.222" v="16090" actId="1076"/>
          <ac:graphicFrameMkLst>
            <pc:docMk/>
            <pc:sldMk cId="0" sldId="385"/>
            <ac:graphicFrameMk id="88" creationId="{84B69533-F98A-4BC1-B059-B0E3F4639DCC}"/>
          </ac:graphicFrameMkLst>
        </pc:graphicFrameChg>
        <pc:picChg chg="add mod">
          <ac:chgData name="Froduald Kabanza" userId="edf393d0-642b-4b9e-8c75-f62133241689" providerId="ADAL" clId="{F17B1EDF-93CA-4D61-9FA4-3116CF6B8561}" dt="2022-02-02T13:53:49.938" v="10345" actId="14100"/>
          <ac:picMkLst>
            <pc:docMk/>
            <pc:sldMk cId="0" sldId="385"/>
            <ac:picMk id="9" creationId="{27AD5432-645A-4493-AC4F-284F8F3F8553}"/>
          </ac:picMkLst>
        </pc:picChg>
        <pc:picChg chg="add mod">
          <ac:chgData name="Froduald Kabanza" userId="edf393d0-642b-4b9e-8c75-f62133241689" providerId="ADAL" clId="{F17B1EDF-93CA-4D61-9FA4-3116CF6B8561}" dt="2022-02-02T13:53:45.042" v="10344" actId="1076"/>
          <ac:picMkLst>
            <pc:docMk/>
            <pc:sldMk cId="0" sldId="385"/>
            <ac:picMk id="10" creationId="{9680E99F-58A2-41E0-A6C4-70BE40638A4E}"/>
          </ac:picMkLst>
        </pc:picChg>
        <pc:cxnChg chg="add del mod topLvl">
          <ac:chgData name="Froduald Kabanza" userId="edf393d0-642b-4b9e-8c75-f62133241689" providerId="ADAL" clId="{F17B1EDF-93CA-4D61-9FA4-3116CF6B8561}" dt="2022-02-02T13:58:48.530" v="10376" actId="478"/>
          <ac:cxnSpMkLst>
            <pc:docMk/>
            <pc:sldMk cId="0" sldId="385"/>
            <ac:cxnSpMk id="22" creationId="{768C1E6E-18EB-4C8E-8AC2-36F13B28BB98}"/>
          </ac:cxnSpMkLst>
        </pc:cxnChg>
        <pc:cxnChg chg="mod topLvl">
          <ac:chgData name="Froduald Kabanza" userId="edf393d0-642b-4b9e-8c75-f62133241689" providerId="ADAL" clId="{F17B1EDF-93CA-4D61-9FA4-3116CF6B8561}" dt="2022-02-02T14:57:51.708" v="11860" actId="208"/>
          <ac:cxnSpMkLst>
            <pc:docMk/>
            <pc:sldMk cId="0" sldId="385"/>
            <ac:cxnSpMk id="23" creationId="{AD599DD2-8F6B-466F-B539-603F7B014E73}"/>
          </ac:cxnSpMkLst>
        </pc:cxnChg>
        <pc:cxnChg chg="mod topLvl">
          <ac:chgData name="Froduald Kabanza" userId="edf393d0-642b-4b9e-8c75-f62133241689" providerId="ADAL" clId="{F17B1EDF-93CA-4D61-9FA4-3116CF6B8561}" dt="2022-02-02T14:17:55.426" v="10913" actId="164"/>
          <ac:cxnSpMkLst>
            <pc:docMk/>
            <pc:sldMk cId="0" sldId="385"/>
            <ac:cxnSpMk id="24" creationId="{4F675830-10F1-46AA-A830-D1B98190CC87}"/>
          </ac:cxnSpMkLst>
        </pc:cxnChg>
        <pc:cxnChg chg="add del mod">
          <ac:chgData name="Froduald Kabanza" userId="edf393d0-642b-4b9e-8c75-f62133241689" providerId="ADAL" clId="{F17B1EDF-93CA-4D61-9FA4-3116CF6B8561}" dt="2022-02-02T14:10:20.242" v="10436" actId="478"/>
          <ac:cxnSpMkLst>
            <pc:docMk/>
            <pc:sldMk cId="0" sldId="385"/>
            <ac:cxnSpMk id="36" creationId="{12C00AC8-C180-434E-B549-B002BB33A991}"/>
          </ac:cxnSpMkLst>
        </pc:cxnChg>
        <pc:cxnChg chg="add del mod">
          <ac:chgData name="Froduald Kabanza" userId="edf393d0-642b-4b9e-8c75-f62133241689" providerId="ADAL" clId="{F17B1EDF-93CA-4D61-9FA4-3116CF6B8561}" dt="2022-02-02T14:10:18.106" v="10435" actId="478"/>
          <ac:cxnSpMkLst>
            <pc:docMk/>
            <pc:sldMk cId="0" sldId="385"/>
            <ac:cxnSpMk id="37" creationId="{88E2A0B0-0830-46A1-82D0-D89F121F9EDD}"/>
          </ac:cxnSpMkLst>
        </pc:cxnChg>
        <pc:cxnChg chg="add del mod">
          <ac:chgData name="Froduald Kabanza" userId="edf393d0-642b-4b9e-8c75-f62133241689" providerId="ADAL" clId="{F17B1EDF-93CA-4D61-9FA4-3116CF6B8561}" dt="2022-02-02T14:24:37.053" v="10941" actId="478"/>
          <ac:cxnSpMkLst>
            <pc:docMk/>
            <pc:sldMk cId="0" sldId="385"/>
            <ac:cxnSpMk id="40" creationId="{419A0F42-DC80-4E9A-8CC1-156559EEB410}"/>
          </ac:cxnSpMkLst>
        </pc:cxnChg>
        <pc:cxnChg chg="add del mod">
          <ac:chgData name="Froduald Kabanza" userId="edf393d0-642b-4b9e-8c75-f62133241689" providerId="ADAL" clId="{F17B1EDF-93CA-4D61-9FA4-3116CF6B8561}" dt="2022-02-02T14:12:33.119" v="10457"/>
          <ac:cxnSpMkLst>
            <pc:docMk/>
            <pc:sldMk cId="0" sldId="385"/>
            <ac:cxnSpMk id="46" creationId="{4BB7DC68-8E93-42E0-8629-2C00C7DC64D6}"/>
          </ac:cxnSpMkLst>
        </pc:cxnChg>
        <pc:cxnChg chg="add del mod">
          <ac:chgData name="Froduald Kabanza" userId="edf393d0-642b-4b9e-8c75-f62133241689" providerId="ADAL" clId="{F17B1EDF-93CA-4D61-9FA4-3116CF6B8561}" dt="2022-02-02T14:12:32.186" v="10455"/>
          <ac:cxnSpMkLst>
            <pc:docMk/>
            <pc:sldMk cId="0" sldId="385"/>
            <ac:cxnSpMk id="47" creationId="{A2FEC3DB-040C-41CD-B77F-32814A402DF7}"/>
          </ac:cxnSpMkLst>
        </pc:cxnChg>
        <pc:cxnChg chg="add mod topLvl">
          <ac:chgData name="Froduald Kabanza" userId="edf393d0-642b-4b9e-8c75-f62133241689" providerId="ADAL" clId="{F17B1EDF-93CA-4D61-9FA4-3116CF6B8561}" dt="2022-02-02T14:57:06.675" v="11857" actId="1076"/>
          <ac:cxnSpMkLst>
            <pc:docMk/>
            <pc:sldMk cId="0" sldId="385"/>
            <ac:cxnSpMk id="50" creationId="{0BFEAF6E-8FE2-4512-BE53-490E0B3D0069}"/>
          </ac:cxnSpMkLst>
        </pc:cxnChg>
        <pc:cxnChg chg="add del mod">
          <ac:chgData name="Froduald Kabanza" userId="edf393d0-642b-4b9e-8c75-f62133241689" providerId="ADAL" clId="{F17B1EDF-93CA-4D61-9FA4-3116CF6B8561}" dt="2022-02-02T14:23:22.079" v="10931" actId="478"/>
          <ac:cxnSpMkLst>
            <pc:docMk/>
            <pc:sldMk cId="0" sldId="385"/>
            <ac:cxnSpMk id="51" creationId="{FD57A310-B5FB-4FA8-9768-66B2CAF9B5A1}"/>
          </ac:cxnSpMkLst>
        </pc:cxnChg>
        <pc:cxnChg chg="add mod">
          <ac:chgData name="Froduald Kabanza" userId="edf393d0-642b-4b9e-8c75-f62133241689" providerId="ADAL" clId="{F17B1EDF-93CA-4D61-9FA4-3116CF6B8561}" dt="2022-02-02T14:32:00.408" v="10991" actId="1076"/>
          <ac:cxnSpMkLst>
            <pc:docMk/>
            <pc:sldMk cId="0" sldId="385"/>
            <ac:cxnSpMk id="59" creationId="{694FFBD8-44E8-4739-A635-C07B16AAA51B}"/>
          </ac:cxnSpMkLst>
        </pc:cxnChg>
        <pc:cxnChg chg="add mod">
          <ac:chgData name="Froduald Kabanza" userId="edf393d0-642b-4b9e-8c75-f62133241689" providerId="ADAL" clId="{F17B1EDF-93CA-4D61-9FA4-3116CF6B8561}" dt="2022-02-02T14:32:00.408" v="10991" actId="1076"/>
          <ac:cxnSpMkLst>
            <pc:docMk/>
            <pc:sldMk cId="0" sldId="385"/>
            <ac:cxnSpMk id="87" creationId="{A44B7070-9503-4A4F-8796-A8F4DFF3B4AF}"/>
          </ac:cxnSpMkLst>
        </pc:cxnChg>
      </pc:sldChg>
      <pc:sldChg chg="addSp delSp modSp add mod ord">
        <pc:chgData name="Froduald Kabanza" userId="edf393d0-642b-4b9e-8c75-f62133241689" providerId="ADAL" clId="{F17B1EDF-93CA-4D61-9FA4-3116CF6B8561}" dt="2022-02-01T14:25:05.720" v="9542" actId="20577"/>
        <pc:sldMkLst>
          <pc:docMk/>
          <pc:sldMk cId="0" sldId="386"/>
        </pc:sldMkLst>
        <pc:spChg chg="add mod">
          <ac:chgData name="Froduald Kabanza" userId="edf393d0-642b-4b9e-8c75-f62133241689" providerId="ADAL" clId="{F17B1EDF-93CA-4D61-9FA4-3116CF6B8561}" dt="2022-01-31T21:36:00.010" v="4943" actId="1076"/>
          <ac:spMkLst>
            <pc:docMk/>
            <pc:sldMk cId="0" sldId="386"/>
            <ac:spMk id="8" creationId="{4C33AEA6-6672-436E-BBA1-6D8B1EB98AFF}"/>
          </ac:spMkLst>
        </pc:spChg>
        <pc:spChg chg="mod topLvl">
          <ac:chgData name="Froduald Kabanza" userId="edf393d0-642b-4b9e-8c75-f62133241689" providerId="ADAL" clId="{F17B1EDF-93CA-4D61-9FA4-3116CF6B8561}" dt="2022-01-31T21:36:07.092" v="4944" actId="1076"/>
          <ac:spMkLst>
            <pc:docMk/>
            <pc:sldMk cId="0" sldId="386"/>
            <ac:spMk id="10" creationId="{2129F23B-84A8-4BF1-97EB-386CA68F95F1}"/>
          </ac:spMkLst>
        </pc:spChg>
        <pc:spChg chg="mod topLvl">
          <ac:chgData name="Froduald Kabanza" userId="edf393d0-642b-4b9e-8c75-f62133241689" providerId="ADAL" clId="{F17B1EDF-93CA-4D61-9FA4-3116CF6B8561}" dt="2022-01-31T21:36:07.092" v="4944" actId="1076"/>
          <ac:spMkLst>
            <pc:docMk/>
            <pc:sldMk cId="0" sldId="386"/>
            <ac:spMk id="11" creationId="{15996404-572C-41A8-8CCB-87995AA954A7}"/>
          </ac:spMkLst>
        </pc:spChg>
        <pc:spChg chg="mod topLvl">
          <ac:chgData name="Froduald Kabanza" userId="edf393d0-642b-4b9e-8c75-f62133241689" providerId="ADAL" clId="{F17B1EDF-93CA-4D61-9FA4-3116CF6B8561}" dt="2022-01-31T21:36:07.092" v="4944" actId="1076"/>
          <ac:spMkLst>
            <pc:docMk/>
            <pc:sldMk cId="0" sldId="386"/>
            <ac:spMk id="12" creationId="{F54302C1-1C3B-4C2D-8CA4-ECC2CA1C4E8D}"/>
          </ac:spMkLst>
        </pc:spChg>
        <pc:spChg chg="mod topLvl">
          <ac:chgData name="Froduald Kabanza" userId="edf393d0-642b-4b9e-8c75-f62133241689" providerId="ADAL" clId="{F17B1EDF-93CA-4D61-9FA4-3116CF6B8561}" dt="2022-01-31T21:36:07.092" v="4944" actId="1076"/>
          <ac:spMkLst>
            <pc:docMk/>
            <pc:sldMk cId="0" sldId="386"/>
            <ac:spMk id="13" creationId="{44F7691E-8E36-4904-A658-6D58EFD2A79A}"/>
          </ac:spMkLst>
        </pc:spChg>
        <pc:spChg chg="mod topLvl">
          <ac:chgData name="Froduald Kabanza" userId="edf393d0-642b-4b9e-8c75-f62133241689" providerId="ADAL" clId="{F17B1EDF-93CA-4D61-9FA4-3116CF6B8561}" dt="2022-01-31T21:36:07.092" v="4944" actId="1076"/>
          <ac:spMkLst>
            <pc:docMk/>
            <pc:sldMk cId="0" sldId="386"/>
            <ac:spMk id="14" creationId="{97350AB5-DB47-41AA-8354-3C6966416C05}"/>
          </ac:spMkLst>
        </pc:spChg>
        <pc:spChg chg="del mod topLvl">
          <ac:chgData name="Froduald Kabanza" userId="edf393d0-642b-4b9e-8c75-f62133241689" providerId="ADAL" clId="{F17B1EDF-93CA-4D61-9FA4-3116CF6B8561}" dt="2022-01-31T21:23:36.137" v="4639" actId="478"/>
          <ac:spMkLst>
            <pc:docMk/>
            <pc:sldMk cId="0" sldId="386"/>
            <ac:spMk id="15" creationId="{1CCA6A71-E0AE-4959-BDEC-4CD62C263379}"/>
          </ac:spMkLst>
        </pc:spChg>
        <pc:spChg chg="mod topLvl">
          <ac:chgData name="Froduald Kabanza" userId="edf393d0-642b-4b9e-8c75-f62133241689" providerId="ADAL" clId="{F17B1EDF-93CA-4D61-9FA4-3116CF6B8561}" dt="2022-01-31T21:36:07.092" v="4944" actId="1076"/>
          <ac:spMkLst>
            <pc:docMk/>
            <pc:sldMk cId="0" sldId="386"/>
            <ac:spMk id="16" creationId="{5B8D336F-AF10-44E9-9238-343EC5AC04AF}"/>
          </ac:spMkLst>
        </pc:spChg>
        <pc:spChg chg="del mod topLvl">
          <ac:chgData name="Froduald Kabanza" userId="edf393d0-642b-4b9e-8c75-f62133241689" providerId="ADAL" clId="{F17B1EDF-93CA-4D61-9FA4-3116CF6B8561}" dt="2022-01-31T21:19:41.147" v="4593" actId="478"/>
          <ac:spMkLst>
            <pc:docMk/>
            <pc:sldMk cId="0" sldId="386"/>
            <ac:spMk id="17" creationId="{E24BBC43-2EAF-488C-B3AE-0B2CEA8BBF4D}"/>
          </ac:spMkLst>
        </pc:spChg>
        <pc:spChg chg="del mod topLvl">
          <ac:chgData name="Froduald Kabanza" userId="edf393d0-642b-4b9e-8c75-f62133241689" providerId="ADAL" clId="{F17B1EDF-93CA-4D61-9FA4-3116CF6B8561}" dt="2022-01-31T21:19:51.114" v="4595" actId="478"/>
          <ac:spMkLst>
            <pc:docMk/>
            <pc:sldMk cId="0" sldId="386"/>
            <ac:spMk id="18" creationId="{257ED870-0046-423E-A294-95BB44B9743B}"/>
          </ac:spMkLst>
        </pc:spChg>
        <pc:spChg chg="del mod topLvl">
          <ac:chgData name="Froduald Kabanza" userId="edf393d0-642b-4b9e-8c75-f62133241689" providerId="ADAL" clId="{F17B1EDF-93CA-4D61-9FA4-3116CF6B8561}" dt="2022-01-31T21:19:46.455" v="4594" actId="478"/>
          <ac:spMkLst>
            <pc:docMk/>
            <pc:sldMk cId="0" sldId="386"/>
            <ac:spMk id="19" creationId="{D30A2096-72FB-44D7-85BA-E2D521E01731}"/>
          </ac:spMkLst>
        </pc:spChg>
        <pc:spChg chg="mod topLvl">
          <ac:chgData name="Froduald Kabanza" userId="edf393d0-642b-4b9e-8c75-f62133241689" providerId="ADAL" clId="{F17B1EDF-93CA-4D61-9FA4-3116CF6B8561}" dt="2022-01-31T21:36:07.092" v="4944" actId="1076"/>
          <ac:spMkLst>
            <pc:docMk/>
            <pc:sldMk cId="0" sldId="386"/>
            <ac:spMk id="23" creationId="{65AAEEE1-FD3B-46DD-8EC2-58EB1F193403}"/>
          </ac:spMkLst>
        </pc:spChg>
        <pc:spChg chg="mod topLvl">
          <ac:chgData name="Froduald Kabanza" userId="edf393d0-642b-4b9e-8c75-f62133241689" providerId="ADAL" clId="{F17B1EDF-93CA-4D61-9FA4-3116CF6B8561}" dt="2022-01-31T21:36:07.092" v="4944" actId="1076"/>
          <ac:spMkLst>
            <pc:docMk/>
            <pc:sldMk cId="0" sldId="386"/>
            <ac:spMk id="24" creationId="{A38E8FA8-8DF9-4FA2-A832-3B38FF78D28D}"/>
          </ac:spMkLst>
        </pc:spChg>
        <pc:spChg chg="mod topLvl">
          <ac:chgData name="Froduald Kabanza" userId="edf393d0-642b-4b9e-8c75-f62133241689" providerId="ADAL" clId="{F17B1EDF-93CA-4D61-9FA4-3116CF6B8561}" dt="2022-01-31T21:36:07.092" v="4944" actId="1076"/>
          <ac:spMkLst>
            <pc:docMk/>
            <pc:sldMk cId="0" sldId="386"/>
            <ac:spMk id="25" creationId="{5C115156-3532-4D29-90EF-51185497C897}"/>
          </ac:spMkLst>
        </pc:spChg>
        <pc:spChg chg="mod topLvl">
          <ac:chgData name="Froduald Kabanza" userId="edf393d0-642b-4b9e-8c75-f62133241689" providerId="ADAL" clId="{F17B1EDF-93CA-4D61-9FA4-3116CF6B8561}" dt="2022-01-31T21:36:07.092" v="4944" actId="1076"/>
          <ac:spMkLst>
            <pc:docMk/>
            <pc:sldMk cId="0" sldId="386"/>
            <ac:spMk id="26" creationId="{969AED3C-6653-4647-BF88-AF3368B24A59}"/>
          </ac:spMkLst>
        </pc:spChg>
        <pc:spChg chg="mod topLvl">
          <ac:chgData name="Froduald Kabanza" userId="edf393d0-642b-4b9e-8c75-f62133241689" providerId="ADAL" clId="{F17B1EDF-93CA-4D61-9FA4-3116CF6B8561}" dt="2022-01-31T21:36:07.092" v="4944" actId="1076"/>
          <ac:spMkLst>
            <pc:docMk/>
            <pc:sldMk cId="0" sldId="386"/>
            <ac:spMk id="27" creationId="{88ABE3A5-16CA-431B-9B34-B3DE186DEB8D}"/>
          </ac:spMkLst>
        </pc:spChg>
        <pc:spChg chg="mod topLvl">
          <ac:chgData name="Froduald Kabanza" userId="edf393d0-642b-4b9e-8c75-f62133241689" providerId="ADAL" clId="{F17B1EDF-93CA-4D61-9FA4-3116CF6B8561}" dt="2022-01-31T21:36:07.092" v="4944" actId="1076"/>
          <ac:spMkLst>
            <pc:docMk/>
            <pc:sldMk cId="0" sldId="386"/>
            <ac:spMk id="28" creationId="{8E89AA7E-FE4F-4991-BD10-477009EBB957}"/>
          </ac:spMkLst>
        </pc:spChg>
        <pc:spChg chg="add mod">
          <ac:chgData name="Froduald Kabanza" userId="edf393d0-642b-4b9e-8c75-f62133241689" providerId="ADAL" clId="{F17B1EDF-93CA-4D61-9FA4-3116CF6B8561}" dt="2022-01-31T21:36:07.092" v="4944" actId="1076"/>
          <ac:spMkLst>
            <pc:docMk/>
            <pc:sldMk cId="0" sldId="386"/>
            <ac:spMk id="29" creationId="{B69417F6-661E-47A6-8AC8-221E2218EB4A}"/>
          </ac:spMkLst>
        </pc:spChg>
        <pc:spChg chg="add mod">
          <ac:chgData name="Froduald Kabanza" userId="edf393d0-642b-4b9e-8c75-f62133241689" providerId="ADAL" clId="{F17B1EDF-93CA-4D61-9FA4-3116CF6B8561}" dt="2022-01-31T21:36:07.092" v="4944" actId="1076"/>
          <ac:spMkLst>
            <pc:docMk/>
            <pc:sldMk cId="0" sldId="386"/>
            <ac:spMk id="30" creationId="{C8C553CF-0DC6-402A-9ED8-35F6C498594F}"/>
          </ac:spMkLst>
        </pc:spChg>
        <pc:spChg chg="add mod">
          <ac:chgData name="Froduald Kabanza" userId="edf393d0-642b-4b9e-8c75-f62133241689" providerId="ADAL" clId="{F17B1EDF-93CA-4D61-9FA4-3116CF6B8561}" dt="2022-01-31T21:36:07.092" v="4944" actId="1076"/>
          <ac:spMkLst>
            <pc:docMk/>
            <pc:sldMk cId="0" sldId="386"/>
            <ac:spMk id="31" creationId="{B10102DE-F17F-48AE-9F39-115629B30825}"/>
          </ac:spMkLst>
        </pc:spChg>
        <pc:spChg chg="add mod">
          <ac:chgData name="Froduald Kabanza" userId="edf393d0-642b-4b9e-8c75-f62133241689" providerId="ADAL" clId="{F17B1EDF-93CA-4D61-9FA4-3116CF6B8561}" dt="2022-01-31T21:36:07.092" v="4944" actId="1076"/>
          <ac:spMkLst>
            <pc:docMk/>
            <pc:sldMk cId="0" sldId="386"/>
            <ac:spMk id="32" creationId="{8D902DC3-FB9E-49F9-A6BE-03D3F201E925}"/>
          </ac:spMkLst>
        </pc:spChg>
        <pc:spChg chg="add mod">
          <ac:chgData name="Froduald Kabanza" userId="edf393d0-642b-4b9e-8c75-f62133241689" providerId="ADAL" clId="{F17B1EDF-93CA-4D61-9FA4-3116CF6B8561}" dt="2022-01-31T21:36:07.092" v="4944" actId="1076"/>
          <ac:spMkLst>
            <pc:docMk/>
            <pc:sldMk cId="0" sldId="386"/>
            <ac:spMk id="33" creationId="{B494F53E-4201-4CAE-A8C3-4DE6F2B01146}"/>
          </ac:spMkLst>
        </pc:spChg>
        <pc:spChg chg="add del mod">
          <ac:chgData name="Froduald Kabanza" userId="edf393d0-642b-4b9e-8c75-f62133241689" providerId="ADAL" clId="{F17B1EDF-93CA-4D61-9FA4-3116CF6B8561}" dt="2022-01-31T21:23:17.894" v="4634" actId="478"/>
          <ac:spMkLst>
            <pc:docMk/>
            <pc:sldMk cId="0" sldId="386"/>
            <ac:spMk id="34" creationId="{EA20EBC4-8959-481C-9BF9-8178E1E262CE}"/>
          </ac:spMkLst>
        </pc:spChg>
        <pc:spChg chg="add mod">
          <ac:chgData name="Froduald Kabanza" userId="edf393d0-642b-4b9e-8c75-f62133241689" providerId="ADAL" clId="{F17B1EDF-93CA-4D61-9FA4-3116CF6B8561}" dt="2022-01-31T21:36:07.092" v="4944" actId="1076"/>
          <ac:spMkLst>
            <pc:docMk/>
            <pc:sldMk cId="0" sldId="386"/>
            <ac:spMk id="35" creationId="{3A754C6A-3F52-4CB8-93E8-9A1B3B9EB8ED}"/>
          </ac:spMkLst>
        </pc:spChg>
        <pc:spChg chg="add mod">
          <ac:chgData name="Froduald Kabanza" userId="edf393d0-642b-4b9e-8c75-f62133241689" providerId="ADAL" clId="{F17B1EDF-93CA-4D61-9FA4-3116CF6B8561}" dt="2022-01-31T21:36:07.092" v="4944" actId="1076"/>
          <ac:spMkLst>
            <pc:docMk/>
            <pc:sldMk cId="0" sldId="386"/>
            <ac:spMk id="36" creationId="{2A61D25C-CBBE-42FA-94CA-BC37CCEDACBF}"/>
          </ac:spMkLst>
        </pc:spChg>
        <pc:spChg chg="add del mod">
          <ac:chgData name="Froduald Kabanza" userId="edf393d0-642b-4b9e-8c75-f62133241689" providerId="ADAL" clId="{F17B1EDF-93CA-4D61-9FA4-3116CF6B8561}" dt="2022-01-31T21:19:37.024" v="4591" actId="478"/>
          <ac:spMkLst>
            <pc:docMk/>
            <pc:sldMk cId="0" sldId="386"/>
            <ac:spMk id="37" creationId="{A2A59B26-F4A5-4662-818D-C79BC8A1D9EC}"/>
          </ac:spMkLst>
        </pc:spChg>
        <pc:spChg chg="add del mod">
          <ac:chgData name="Froduald Kabanza" userId="edf393d0-642b-4b9e-8c75-f62133241689" providerId="ADAL" clId="{F17B1EDF-93CA-4D61-9FA4-3116CF6B8561}" dt="2022-01-31T21:19:25.774" v="4588" actId="478"/>
          <ac:spMkLst>
            <pc:docMk/>
            <pc:sldMk cId="0" sldId="386"/>
            <ac:spMk id="38" creationId="{3C071996-7D62-4571-9EEF-2946CC74D039}"/>
          </ac:spMkLst>
        </pc:spChg>
        <pc:spChg chg="add mod">
          <ac:chgData name="Froduald Kabanza" userId="edf393d0-642b-4b9e-8c75-f62133241689" providerId="ADAL" clId="{F17B1EDF-93CA-4D61-9FA4-3116CF6B8561}" dt="2022-01-31T21:36:07.092" v="4944" actId="1076"/>
          <ac:spMkLst>
            <pc:docMk/>
            <pc:sldMk cId="0" sldId="386"/>
            <ac:spMk id="45" creationId="{D157997F-E995-4FEC-8FE4-B8E08C68B57B}"/>
          </ac:spMkLst>
        </pc:spChg>
        <pc:spChg chg="add mod">
          <ac:chgData name="Froduald Kabanza" userId="edf393d0-642b-4b9e-8c75-f62133241689" providerId="ADAL" clId="{F17B1EDF-93CA-4D61-9FA4-3116CF6B8561}" dt="2022-01-31T21:36:07.092" v="4944" actId="1076"/>
          <ac:spMkLst>
            <pc:docMk/>
            <pc:sldMk cId="0" sldId="386"/>
            <ac:spMk id="46" creationId="{FD94A93B-3C9C-403B-869C-C244927DFBB5}"/>
          </ac:spMkLst>
        </pc:spChg>
        <pc:spChg chg="add mod">
          <ac:chgData name="Froduald Kabanza" userId="edf393d0-642b-4b9e-8c75-f62133241689" providerId="ADAL" clId="{F17B1EDF-93CA-4D61-9FA4-3116CF6B8561}" dt="2022-01-31T21:36:07.092" v="4944" actId="1076"/>
          <ac:spMkLst>
            <pc:docMk/>
            <pc:sldMk cId="0" sldId="386"/>
            <ac:spMk id="47" creationId="{B0AFE09C-9CEA-4CED-A0EF-F835E3DFC73E}"/>
          </ac:spMkLst>
        </pc:spChg>
        <pc:spChg chg="add mod">
          <ac:chgData name="Froduald Kabanza" userId="edf393d0-642b-4b9e-8c75-f62133241689" providerId="ADAL" clId="{F17B1EDF-93CA-4D61-9FA4-3116CF6B8561}" dt="2022-01-31T21:36:07.092" v="4944" actId="1076"/>
          <ac:spMkLst>
            <pc:docMk/>
            <pc:sldMk cId="0" sldId="386"/>
            <ac:spMk id="48" creationId="{79968A4A-F765-4222-A56E-2098C268ED36}"/>
          </ac:spMkLst>
        </pc:spChg>
        <pc:spChg chg="add mod">
          <ac:chgData name="Froduald Kabanza" userId="edf393d0-642b-4b9e-8c75-f62133241689" providerId="ADAL" clId="{F17B1EDF-93CA-4D61-9FA4-3116CF6B8561}" dt="2022-01-31T21:36:07.092" v="4944" actId="1076"/>
          <ac:spMkLst>
            <pc:docMk/>
            <pc:sldMk cId="0" sldId="386"/>
            <ac:spMk id="49" creationId="{6DE937FD-3B9B-4F16-85DD-1B771889D1FC}"/>
          </ac:spMkLst>
        </pc:spChg>
        <pc:spChg chg="add mod">
          <ac:chgData name="Froduald Kabanza" userId="edf393d0-642b-4b9e-8c75-f62133241689" providerId="ADAL" clId="{F17B1EDF-93CA-4D61-9FA4-3116CF6B8561}" dt="2022-01-31T21:36:07.092" v="4944" actId="1076"/>
          <ac:spMkLst>
            <pc:docMk/>
            <pc:sldMk cId="0" sldId="386"/>
            <ac:spMk id="50" creationId="{C183619E-A162-46AF-858E-83FC2C5CFF80}"/>
          </ac:spMkLst>
        </pc:spChg>
        <pc:spChg chg="add mod">
          <ac:chgData name="Froduald Kabanza" userId="edf393d0-642b-4b9e-8c75-f62133241689" providerId="ADAL" clId="{F17B1EDF-93CA-4D61-9FA4-3116CF6B8561}" dt="2022-01-31T21:36:07.092" v="4944" actId="1076"/>
          <ac:spMkLst>
            <pc:docMk/>
            <pc:sldMk cId="0" sldId="386"/>
            <ac:spMk id="51" creationId="{162AF7ED-CE54-46C6-9513-03176826FF83}"/>
          </ac:spMkLst>
        </pc:spChg>
        <pc:spChg chg="add del mod">
          <ac:chgData name="Froduald Kabanza" userId="edf393d0-642b-4b9e-8c75-f62133241689" providerId="ADAL" clId="{F17B1EDF-93CA-4D61-9FA4-3116CF6B8561}" dt="2022-01-31T21:19:56.303" v="4596" actId="478"/>
          <ac:spMkLst>
            <pc:docMk/>
            <pc:sldMk cId="0" sldId="386"/>
            <ac:spMk id="52" creationId="{2A5A15E8-0154-47D2-BAAB-E3167A8455A2}"/>
          </ac:spMkLst>
        </pc:spChg>
        <pc:spChg chg="add del mod">
          <ac:chgData name="Froduald Kabanza" userId="edf393d0-642b-4b9e-8c75-f62133241689" providerId="ADAL" clId="{F17B1EDF-93CA-4D61-9FA4-3116CF6B8561}" dt="2022-01-31T21:20:05.465" v="4598" actId="478"/>
          <ac:spMkLst>
            <pc:docMk/>
            <pc:sldMk cId="0" sldId="386"/>
            <ac:spMk id="53" creationId="{479341B5-DBA3-43C3-A076-E42749166DE1}"/>
          </ac:spMkLst>
        </pc:spChg>
        <pc:spChg chg="add del mod">
          <ac:chgData name="Froduald Kabanza" userId="edf393d0-642b-4b9e-8c75-f62133241689" providerId="ADAL" clId="{F17B1EDF-93CA-4D61-9FA4-3116CF6B8561}" dt="2022-01-31T21:19:58.916" v="4597" actId="478"/>
          <ac:spMkLst>
            <pc:docMk/>
            <pc:sldMk cId="0" sldId="386"/>
            <ac:spMk id="54" creationId="{12C1F61A-1F0F-4D80-914B-F3F4CE72C4DA}"/>
          </ac:spMkLst>
        </pc:spChg>
        <pc:spChg chg="add del mod">
          <ac:chgData name="Froduald Kabanza" userId="edf393d0-642b-4b9e-8c75-f62133241689" providerId="ADAL" clId="{F17B1EDF-93CA-4D61-9FA4-3116CF6B8561}" dt="2022-01-31T21:14:15.576" v="4537"/>
          <ac:spMkLst>
            <pc:docMk/>
            <pc:sldMk cId="0" sldId="386"/>
            <ac:spMk id="61" creationId="{EB20E081-0861-4167-8377-99892FDF5076}"/>
          </ac:spMkLst>
        </pc:spChg>
        <pc:spChg chg="add mod">
          <ac:chgData name="Froduald Kabanza" userId="edf393d0-642b-4b9e-8c75-f62133241689" providerId="ADAL" clId="{F17B1EDF-93CA-4D61-9FA4-3116CF6B8561}" dt="2022-01-31T21:36:07.092" v="4944" actId="1076"/>
          <ac:spMkLst>
            <pc:docMk/>
            <pc:sldMk cId="0" sldId="386"/>
            <ac:spMk id="62" creationId="{7AE3B6D1-6053-4912-8F77-8B666E5AC89C}"/>
          </ac:spMkLst>
        </pc:spChg>
        <pc:spChg chg="add mod">
          <ac:chgData name="Froduald Kabanza" userId="edf393d0-642b-4b9e-8c75-f62133241689" providerId="ADAL" clId="{F17B1EDF-93CA-4D61-9FA4-3116CF6B8561}" dt="2022-01-31T21:36:07.092" v="4944" actId="1076"/>
          <ac:spMkLst>
            <pc:docMk/>
            <pc:sldMk cId="0" sldId="386"/>
            <ac:spMk id="79" creationId="{040EA7EC-D3AE-49B6-B9FC-9C7582A3A9B0}"/>
          </ac:spMkLst>
        </pc:spChg>
        <pc:spChg chg="add mod">
          <ac:chgData name="Froduald Kabanza" userId="edf393d0-642b-4b9e-8c75-f62133241689" providerId="ADAL" clId="{F17B1EDF-93CA-4D61-9FA4-3116CF6B8561}" dt="2022-01-31T21:36:07.092" v="4944" actId="1076"/>
          <ac:spMkLst>
            <pc:docMk/>
            <pc:sldMk cId="0" sldId="386"/>
            <ac:spMk id="80" creationId="{215927F3-A090-4328-A23F-A86A3F2827D2}"/>
          </ac:spMkLst>
        </pc:spChg>
        <pc:spChg chg="add mod">
          <ac:chgData name="Froduald Kabanza" userId="edf393d0-642b-4b9e-8c75-f62133241689" providerId="ADAL" clId="{F17B1EDF-93CA-4D61-9FA4-3116CF6B8561}" dt="2022-01-31T21:36:07.092" v="4944" actId="1076"/>
          <ac:spMkLst>
            <pc:docMk/>
            <pc:sldMk cId="0" sldId="386"/>
            <ac:spMk id="81" creationId="{4D06A77A-A663-4EC4-8B66-2733404BC4D4}"/>
          </ac:spMkLst>
        </pc:spChg>
        <pc:spChg chg="add mod">
          <ac:chgData name="Froduald Kabanza" userId="edf393d0-642b-4b9e-8c75-f62133241689" providerId="ADAL" clId="{F17B1EDF-93CA-4D61-9FA4-3116CF6B8561}" dt="2022-01-31T21:36:07.092" v="4944" actId="1076"/>
          <ac:spMkLst>
            <pc:docMk/>
            <pc:sldMk cId="0" sldId="386"/>
            <ac:spMk id="82" creationId="{92904E8A-0195-45B8-A7D2-8C483DFE0757}"/>
          </ac:spMkLst>
        </pc:spChg>
        <pc:spChg chg="add mod">
          <ac:chgData name="Froduald Kabanza" userId="edf393d0-642b-4b9e-8c75-f62133241689" providerId="ADAL" clId="{F17B1EDF-93CA-4D61-9FA4-3116CF6B8561}" dt="2022-01-31T21:36:07.092" v="4944" actId="1076"/>
          <ac:spMkLst>
            <pc:docMk/>
            <pc:sldMk cId="0" sldId="386"/>
            <ac:spMk id="83" creationId="{1BA59557-DCF6-42D1-9816-56D98CED3C36}"/>
          </ac:spMkLst>
        </pc:spChg>
        <pc:spChg chg="add mod">
          <ac:chgData name="Froduald Kabanza" userId="edf393d0-642b-4b9e-8c75-f62133241689" providerId="ADAL" clId="{F17B1EDF-93CA-4D61-9FA4-3116CF6B8561}" dt="2022-01-31T21:36:07.092" v="4944" actId="1076"/>
          <ac:spMkLst>
            <pc:docMk/>
            <pc:sldMk cId="0" sldId="386"/>
            <ac:spMk id="84" creationId="{5351F6A1-D789-418A-A642-9198944DF81A}"/>
          </ac:spMkLst>
        </pc:spChg>
        <pc:spChg chg="add mod">
          <ac:chgData name="Froduald Kabanza" userId="edf393d0-642b-4b9e-8c75-f62133241689" providerId="ADAL" clId="{F17B1EDF-93CA-4D61-9FA4-3116CF6B8561}" dt="2022-01-31T21:36:07.092" v="4944" actId="1076"/>
          <ac:spMkLst>
            <pc:docMk/>
            <pc:sldMk cId="0" sldId="386"/>
            <ac:spMk id="85" creationId="{D48390D3-2DB9-4BDC-BF1F-C4611D1480D2}"/>
          </ac:spMkLst>
        </pc:spChg>
        <pc:spChg chg="add mod">
          <ac:chgData name="Froduald Kabanza" userId="edf393d0-642b-4b9e-8c75-f62133241689" providerId="ADAL" clId="{F17B1EDF-93CA-4D61-9FA4-3116CF6B8561}" dt="2022-01-31T21:36:07.092" v="4944" actId="1076"/>
          <ac:spMkLst>
            <pc:docMk/>
            <pc:sldMk cId="0" sldId="386"/>
            <ac:spMk id="86" creationId="{D57A8D88-83AE-42D5-B5C5-86AE922E79A5}"/>
          </ac:spMkLst>
        </pc:spChg>
        <pc:spChg chg="add mod">
          <ac:chgData name="Froduald Kabanza" userId="edf393d0-642b-4b9e-8c75-f62133241689" providerId="ADAL" clId="{F17B1EDF-93CA-4D61-9FA4-3116CF6B8561}" dt="2022-01-31T21:36:07.092" v="4944" actId="1076"/>
          <ac:spMkLst>
            <pc:docMk/>
            <pc:sldMk cId="0" sldId="386"/>
            <ac:spMk id="87" creationId="{345DA328-C9B0-4906-9509-DBFACDE01A8E}"/>
          </ac:spMkLst>
        </pc:spChg>
        <pc:spChg chg="add mod">
          <ac:chgData name="Froduald Kabanza" userId="edf393d0-642b-4b9e-8c75-f62133241689" providerId="ADAL" clId="{F17B1EDF-93CA-4D61-9FA4-3116CF6B8561}" dt="2022-01-31T21:36:07.092" v="4944" actId="1076"/>
          <ac:spMkLst>
            <pc:docMk/>
            <pc:sldMk cId="0" sldId="386"/>
            <ac:spMk id="88" creationId="{D692D026-916A-4AD0-B726-B88513B4146F}"/>
          </ac:spMkLst>
        </pc:spChg>
        <pc:spChg chg="add mod">
          <ac:chgData name="Froduald Kabanza" userId="edf393d0-642b-4b9e-8c75-f62133241689" providerId="ADAL" clId="{F17B1EDF-93CA-4D61-9FA4-3116CF6B8561}" dt="2022-01-31T21:36:07.092" v="4944" actId="1076"/>
          <ac:spMkLst>
            <pc:docMk/>
            <pc:sldMk cId="0" sldId="386"/>
            <ac:spMk id="89" creationId="{BD0D356C-3652-4A8B-8C51-54CE86C5D75B}"/>
          </ac:spMkLst>
        </pc:spChg>
        <pc:spChg chg="add mod">
          <ac:chgData name="Froduald Kabanza" userId="edf393d0-642b-4b9e-8c75-f62133241689" providerId="ADAL" clId="{F17B1EDF-93CA-4D61-9FA4-3116CF6B8561}" dt="2022-01-31T21:36:07.092" v="4944" actId="1076"/>
          <ac:spMkLst>
            <pc:docMk/>
            <pc:sldMk cId="0" sldId="386"/>
            <ac:spMk id="90" creationId="{5D2C743D-F65E-46BD-8FA3-05075A11FCB7}"/>
          </ac:spMkLst>
        </pc:spChg>
        <pc:spChg chg="add mod">
          <ac:chgData name="Froduald Kabanza" userId="edf393d0-642b-4b9e-8c75-f62133241689" providerId="ADAL" clId="{F17B1EDF-93CA-4D61-9FA4-3116CF6B8561}" dt="2022-01-31T21:36:07.092" v="4944" actId="1076"/>
          <ac:spMkLst>
            <pc:docMk/>
            <pc:sldMk cId="0" sldId="386"/>
            <ac:spMk id="91" creationId="{7F064C5B-C9B8-478B-9A90-810BE1D0F52B}"/>
          </ac:spMkLst>
        </pc:spChg>
        <pc:spChg chg="mod">
          <ac:chgData name="Froduald Kabanza" userId="edf393d0-642b-4b9e-8c75-f62133241689" providerId="ADAL" clId="{F17B1EDF-93CA-4D61-9FA4-3116CF6B8561}" dt="2022-02-01T14:21:14.147" v="9538" actId="20577"/>
          <ac:spMkLst>
            <pc:docMk/>
            <pc:sldMk cId="0" sldId="386"/>
            <ac:spMk id="7170" creationId="{00000000-0000-0000-0000-000000000000}"/>
          </ac:spMkLst>
        </pc:spChg>
        <pc:spChg chg="mod">
          <ac:chgData name="Froduald Kabanza" userId="edf393d0-642b-4b9e-8c75-f62133241689" providerId="ADAL" clId="{F17B1EDF-93CA-4D61-9FA4-3116CF6B8561}" dt="2022-02-01T14:25:05.720" v="9542" actId="20577"/>
          <ac:spMkLst>
            <pc:docMk/>
            <pc:sldMk cId="0" sldId="386"/>
            <ac:spMk id="7171" creationId="{00000000-0000-0000-0000-000000000000}"/>
          </ac:spMkLst>
        </pc:spChg>
        <pc:grpChg chg="add del mod">
          <ac:chgData name="Froduald Kabanza" userId="edf393d0-642b-4b9e-8c75-f62133241689" providerId="ADAL" clId="{F17B1EDF-93CA-4D61-9FA4-3116CF6B8561}" dt="2022-01-31T21:10:10.934" v="4511" actId="165"/>
          <ac:grpSpMkLst>
            <pc:docMk/>
            <pc:sldMk cId="0" sldId="386"/>
            <ac:grpSpMk id="9" creationId="{B209D486-B4BE-4005-B351-5B8DC6746A02}"/>
          </ac:grpSpMkLst>
        </pc:grpChg>
        <pc:picChg chg="mod">
          <ac:chgData name="Froduald Kabanza" userId="edf393d0-642b-4b9e-8c75-f62133241689" providerId="ADAL" clId="{F17B1EDF-93CA-4D61-9FA4-3116CF6B8561}" dt="2022-01-31T21:36:07.092" v="4944" actId="1076"/>
          <ac:picMkLst>
            <pc:docMk/>
            <pc:sldMk cId="0" sldId="386"/>
            <ac:picMk id="7175" creationId="{00000000-0000-0000-0000-000000000000}"/>
          </ac:picMkLst>
        </pc:picChg>
        <pc:cxnChg chg="del mod topLvl">
          <ac:chgData name="Froduald Kabanza" userId="edf393d0-642b-4b9e-8c75-f62133241689" providerId="ADAL" clId="{F17B1EDF-93CA-4D61-9FA4-3116CF6B8561}" dt="2022-01-31T21:25:41.498" v="4671" actId="478"/>
          <ac:cxnSpMkLst>
            <pc:docMk/>
            <pc:sldMk cId="0" sldId="386"/>
            <ac:cxnSpMk id="20" creationId="{AAB6F491-6AEC-4FA6-939A-8A7FA6E9FFEB}"/>
          </ac:cxnSpMkLst>
        </pc:cxnChg>
        <pc:cxnChg chg="del mod topLvl">
          <ac:chgData name="Froduald Kabanza" userId="edf393d0-642b-4b9e-8c75-f62133241689" providerId="ADAL" clId="{F17B1EDF-93CA-4D61-9FA4-3116CF6B8561}" dt="2022-01-31T21:15:25.624" v="4554" actId="478"/>
          <ac:cxnSpMkLst>
            <pc:docMk/>
            <pc:sldMk cId="0" sldId="386"/>
            <ac:cxnSpMk id="21" creationId="{6378530A-E6F8-41E5-9980-497825149A55}"/>
          </ac:cxnSpMkLst>
        </pc:cxnChg>
        <pc:cxnChg chg="del mod topLvl">
          <ac:chgData name="Froduald Kabanza" userId="edf393d0-642b-4b9e-8c75-f62133241689" providerId="ADAL" clId="{F17B1EDF-93CA-4D61-9FA4-3116CF6B8561}" dt="2022-01-31T21:15:27.171" v="4555" actId="478"/>
          <ac:cxnSpMkLst>
            <pc:docMk/>
            <pc:sldMk cId="0" sldId="386"/>
            <ac:cxnSpMk id="22" creationId="{6CB790D7-9689-46A4-99C6-50C333933C1F}"/>
          </ac:cxnSpMkLst>
        </pc:cxnChg>
        <pc:cxnChg chg="add del mod">
          <ac:chgData name="Froduald Kabanza" userId="edf393d0-642b-4b9e-8c75-f62133241689" providerId="ADAL" clId="{F17B1EDF-93CA-4D61-9FA4-3116CF6B8561}" dt="2022-01-31T21:16:31.115" v="4568" actId="478"/>
          <ac:cxnSpMkLst>
            <pc:docMk/>
            <pc:sldMk cId="0" sldId="386"/>
            <ac:cxnSpMk id="39" creationId="{3B303DCA-E2D3-4A6C-AA64-B1CA7752068E}"/>
          </ac:cxnSpMkLst>
        </pc:cxnChg>
        <pc:cxnChg chg="add del mod">
          <ac:chgData name="Froduald Kabanza" userId="edf393d0-642b-4b9e-8c75-f62133241689" providerId="ADAL" clId="{F17B1EDF-93CA-4D61-9FA4-3116CF6B8561}" dt="2022-01-31T21:16:32.782" v="4569" actId="478"/>
          <ac:cxnSpMkLst>
            <pc:docMk/>
            <pc:sldMk cId="0" sldId="386"/>
            <ac:cxnSpMk id="40" creationId="{D301F72B-A4A7-49A6-B4EE-6C900AAAF903}"/>
          </ac:cxnSpMkLst>
        </pc:cxnChg>
        <pc:cxnChg chg="add del mod">
          <ac:chgData name="Froduald Kabanza" userId="edf393d0-642b-4b9e-8c75-f62133241689" providerId="ADAL" clId="{F17B1EDF-93CA-4D61-9FA4-3116CF6B8561}" dt="2022-01-31T21:16:34.405" v="4570" actId="478"/>
          <ac:cxnSpMkLst>
            <pc:docMk/>
            <pc:sldMk cId="0" sldId="386"/>
            <ac:cxnSpMk id="41" creationId="{4E66922D-4CD7-4364-BE2E-556E4F2391F6}"/>
          </ac:cxnSpMkLst>
        </pc:cxnChg>
        <pc:cxnChg chg="add del mod">
          <ac:chgData name="Froduald Kabanza" userId="edf393d0-642b-4b9e-8c75-f62133241689" providerId="ADAL" clId="{F17B1EDF-93CA-4D61-9FA4-3116CF6B8561}" dt="2022-01-31T21:12:28.799" v="4522" actId="478"/>
          <ac:cxnSpMkLst>
            <pc:docMk/>
            <pc:sldMk cId="0" sldId="386"/>
            <ac:cxnSpMk id="42" creationId="{88AC8C57-0B2C-42C4-AB90-C1510F00A066}"/>
          </ac:cxnSpMkLst>
        </pc:cxnChg>
        <pc:cxnChg chg="add del mod">
          <ac:chgData name="Froduald Kabanza" userId="edf393d0-642b-4b9e-8c75-f62133241689" providerId="ADAL" clId="{F17B1EDF-93CA-4D61-9FA4-3116CF6B8561}" dt="2022-01-31T21:12:28.799" v="4522" actId="478"/>
          <ac:cxnSpMkLst>
            <pc:docMk/>
            <pc:sldMk cId="0" sldId="386"/>
            <ac:cxnSpMk id="43" creationId="{477F23D5-0702-4030-BBE1-9F66EE7D8AE4}"/>
          </ac:cxnSpMkLst>
        </pc:cxnChg>
        <pc:cxnChg chg="add del mod">
          <ac:chgData name="Froduald Kabanza" userId="edf393d0-642b-4b9e-8c75-f62133241689" providerId="ADAL" clId="{F17B1EDF-93CA-4D61-9FA4-3116CF6B8561}" dt="2022-01-31T21:12:28.799" v="4522" actId="478"/>
          <ac:cxnSpMkLst>
            <pc:docMk/>
            <pc:sldMk cId="0" sldId="386"/>
            <ac:cxnSpMk id="44" creationId="{A1C9226D-44AC-4777-BB40-5ED3337A9739}"/>
          </ac:cxnSpMkLst>
        </pc:cxnChg>
        <pc:cxnChg chg="add mod">
          <ac:chgData name="Froduald Kabanza" userId="edf393d0-642b-4b9e-8c75-f62133241689" providerId="ADAL" clId="{F17B1EDF-93CA-4D61-9FA4-3116CF6B8561}" dt="2022-01-31T21:36:07.092" v="4944" actId="1076"/>
          <ac:cxnSpMkLst>
            <pc:docMk/>
            <pc:sldMk cId="0" sldId="386"/>
            <ac:cxnSpMk id="68" creationId="{F5DCE905-F70F-49E8-8461-23A0DE254D6A}"/>
          </ac:cxnSpMkLst>
        </pc:cxnChg>
        <pc:cxnChg chg="add del mod">
          <ac:chgData name="Froduald Kabanza" userId="edf393d0-642b-4b9e-8c75-f62133241689" providerId="ADAL" clId="{F17B1EDF-93CA-4D61-9FA4-3116CF6B8561}" dt="2022-01-31T21:25:39.837" v="4670" actId="478"/>
          <ac:cxnSpMkLst>
            <pc:docMk/>
            <pc:sldMk cId="0" sldId="386"/>
            <ac:cxnSpMk id="69" creationId="{97A989A6-8311-4420-8811-672E725B462E}"/>
          </ac:cxnSpMkLst>
        </pc:cxnChg>
        <pc:cxnChg chg="add del mod">
          <ac:chgData name="Froduald Kabanza" userId="edf393d0-642b-4b9e-8c75-f62133241689" providerId="ADAL" clId="{F17B1EDF-93CA-4D61-9FA4-3116CF6B8561}" dt="2022-01-31T21:25:15.785" v="4663" actId="478"/>
          <ac:cxnSpMkLst>
            <pc:docMk/>
            <pc:sldMk cId="0" sldId="386"/>
            <ac:cxnSpMk id="70" creationId="{15A71600-4E9D-44ED-A8CF-B5BCE67201D0}"/>
          </ac:cxnSpMkLst>
        </pc:cxnChg>
        <pc:cxnChg chg="add mod">
          <ac:chgData name="Froduald Kabanza" userId="edf393d0-642b-4b9e-8c75-f62133241689" providerId="ADAL" clId="{F17B1EDF-93CA-4D61-9FA4-3116CF6B8561}" dt="2022-01-31T21:36:07.092" v="4944" actId="1076"/>
          <ac:cxnSpMkLst>
            <pc:docMk/>
            <pc:sldMk cId="0" sldId="386"/>
            <ac:cxnSpMk id="71" creationId="{7365E1ED-813C-4886-8D7C-69F48F0ED5F1}"/>
          </ac:cxnSpMkLst>
        </pc:cxnChg>
        <pc:cxnChg chg="add del mod">
          <ac:chgData name="Froduald Kabanza" userId="edf393d0-642b-4b9e-8c75-f62133241689" providerId="ADAL" clId="{F17B1EDF-93CA-4D61-9FA4-3116CF6B8561}" dt="2022-01-31T21:25:14.399" v="4662" actId="478"/>
          <ac:cxnSpMkLst>
            <pc:docMk/>
            <pc:sldMk cId="0" sldId="386"/>
            <ac:cxnSpMk id="72" creationId="{8F4AA89F-E6F3-48CD-AA2B-9C2BA00831B5}"/>
          </ac:cxnSpMkLst>
        </pc:cxnChg>
        <pc:cxnChg chg="add mod">
          <ac:chgData name="Froduald Kabanza" userId="edf393d0-642b-4b9e-8c75-f62133241689" providerId="ADAL" clId="{F17B1EDF-93CA-4D61-9FA4-3116CF6B8561}" dt="2022-01-31T21:36:07.092" v="4944" actId="1076"/>
          <ac:cxnSpMkLst>
            <pc:docMk/>
            <pc:sldMk cId="0" sldId="386"/>
            <ac:cxnSpMk id="73" creationId="{8AB617BE-2964-437D-A400-FC176DCDC2A8}"/>
          </ac:cxnSpMkLst>
        </pc:cxnChg>
        <pc:cxnChg chg="add del mod">
          <ac:chgData name="Froduald Kabanza" userId="edf393d0-642b-4b9e-8c75-f62133241689" providerId="ADAL" clId="{F17B1EDF-93CA-4D61-9FA4-3116CF6B8561}" dt="2022-01-31T21:26:46.978" v="4681" actId="478"/>
          <ac:cxnSpMkLst>
            <pc:docMk/>
            <pc:sldMk cId="0" sldId="386"/>
            <ac:cxnSpMk id="77" creationId="{1816F048-4FF8-4E06-8E7F-45CAE9E721E6}"/>
          </ac:cxnSpMkLst>
        </pc:cxnChg>
        <pc:cxnChg chg="add del mod">
          <ac:chgData name="Froduald Kabanza" userId="edf393d0-642b-4b9e-8c75-f62133241689" providerId="ADAL" clId="{F17B1EDF-93CA-4D61-9FA4-3116CF6B8561}" dt="2022-01-31T21:26:48.607" v="4682" actId="478"/>
          <ac:cxnSpMkLst>
            <pc:docMk/>
            <pc:sldMk cId="0" sldId="386"/>
            <ac:cxnSpMk id="78" creationId="{02A63FFE-609B-4C72-AAF1-A67004133938}"/>
          </ac:cxnSpMkLst>
        </pc:cxnChg>
        <pc:cxnChg chg="add mod">
          <ac:chgData name="Froduald Kabanza" userId="edf393d0-642b-4b9e-8c75-f62133241689" providerId="ADAL" clId="{F17B1EDF-93CA-4D61-9FA4-3116CF6B8561}" dt="2022-01-31T21:36:07.092" v="4944" actId="1076"/>
          <ac:cxnSpMkLst>
            <pc:docMk/>
            <pc:sldMk cId="0" sldId="386"/>
            <ac:cxnSpMk id="104" creationId="{51086C59-2101-47C8-AD48-87FC4B09F9D4}"/>
          </ac:cxnSpMkLst>
        </pc:cxnChg>
        <pc:cxnChg chg="add mod">
          <ac:chgData name="Froduald Kabanza" userId="edf393d0-642b-4b9e-8c75-f62133241689" providerId="ADAL" clId="{F17B1EDF-93CA-4D61-9FA4-3116CF6B8561}" dt="2022-01-31T21:36:07.092" v="4944" actId="1076"/>
          <ac:cxnSpMkLst>
            <pc:docMk/>
            <pc:sldMk cId="0" sldId="386"/>
            <ac:cxnSpMk id="105" creationId="{ECBE480F-9016-486A-AA3B-D3F04693B54E}"/>
          </ac:cxnSpMkLst>
        </pc:cxnChg>
        <pc:cxnChg chg="add mod">
          <ac:chgData name="Froduald Kabanza" userId="edf393d0-642b-4b9e-8c75-f62133241689" providerId="ADAL" clId="{F17B1EDF-93CA-4D61-9FA4-3116CF6B8561}" dt="2022-01-31T21:36:07.092" v="4944" actId="1076"/>
          <ac:cxnSpMkLst>
            <pc:docMk/>
            <pc:sldMk cId="0" sldId="386"/>
            <ac:cxnSpMk id="107" creationId="{722D0CAE-A932-4037-987C-BB5206EF7F03}"/>
          </ac:cxnSpMkLst>
        </pc:cxnChg>
        <pc:cxnChg chg="add mod">
          <ac:chgData name="Froduald Kabanza" userId="edf393d0-642b-4b9e-8c75-f62133241689" providerId="ADAL" clId="{F17B1EDF-93CA-4D61-9FA4-3116CF6B8561}" dt="2022-01-31T21:36:07.092" v="4944" actId="1076"/>
          <ac:cxnSpMkLst>
            <pc:docMk/>
            <pc:sldMk cId="0" sldId="386"/>
            <ac:cxnSpMk id="108" creationId="{C724BBFF-3E2B-44FD-99DA-E77A6942D14F}"/>
          </ac:cxnSpMkLst>
        </pc:cxnChg>
        <pc:cxnChg chg="add mod">
          <ac:chgData name="Froduald Kabanza" userId="edf393d0-642b-4b9e-8c75-f62133241689" providerId="ADAL" clId="{F17B1EDF-93CA-4D61-9FA4-3116CF6B8561}" dt="2022-01-31T21:36:07.092" v="4944" actId="1076"/>
          <ac:cxnSpMkLst>
            <pc:docMk/>
            <pc:sldMk cId="0" sldId="386"/>
            <ac:cxnSpMk id="111" creationId="{D34CE2C6-2C23-4DEF-8F68-C82805AEAFB4}"/>
          </ac:cxnSpMkLst>
        </pc:cxnChg>
        <pc:cxnChg chg="add mod">
          <ac:chgData name="Froduald Kabanza" userId="edf393d0-642b-4b9e-8c75-f62133241689" providerId="ADAL" clId="{F17B1EDF-93CA-4D61-9FA4-3116CF6B8561}" dt="2022-01-31T21:36:07.092" v="4944" actId="1076"/>
          <ac:cxnSpMkLst>
            <pc:docMk/>
            <pc:sldMk cId="0" sldId="386"/>
            <ac:cxnSpMk id="112" creationId="{39FCDC3A-A06D-4950-8436-F5C23373A963}"/>
          </ac:cxnSpMkLst>
        </pc:cxnChg>
      </pc:sldChg>
      <pc:sldChg chg="addSp delSp modSp add mod ord">
        <pc:chgData name="Froduald Kabanza" userId="edf393d0-642b-4b9e-8c75-f62133241689" providerId="ADAL" clId="{F17B1EDF-93CA-4D61-9FA4-3116CF6B8561}" dt="2022-02-02T14:02:46.258" v="10395" actId="27636"/>
        <pc:sldMkLst>
          <pc:docMk/>
          <pc:sldMk cId="0" sldId="387"/>
        </pc:sldMkLst>
        <pc:spChg chg="add del mod">
          <ac:chgData name="Froduald Kabanza" userId="edf393d0-642b-4b9e-8c75-f62133241689" providerId="ADAL" clId="{F17B1EDF-93CA-4D61-9FA4-3116CF6B8561}" dt="2022-01-31T21:33:44.440" v="4914" actId="478"/>
          <ac:spMkLst>
            <pc:docMk/>
            <pc:sldMk cId="0" sldId="387"/>
            <ac:spMk id="8" creationId="{00CD5983-9F2C-4F72-9596-57517478C024}"/>
          </ac:spMkLst>
        </pc:spChg>
        <pc:spChg chg="mod">
          <ac:chgData name="Froduald Kabanza" userId="edf393d0-642b-4b9e-8c75-f62133241689" providerId="ADAL" clId="{F17B1EDF-93CA-4D61-9FA4-3116CF6B8561}" dt="2022-01-31T21:08:42.412" v="4502"/>
          <ac:spMkLst>
            <pc:docMk/>
            <pc:sldMk cId="0" sldId="387"/>
            <ac:spMk id="10" creationId="{99E3D199-7DB2-4AC8-9A33-B1CB081B7F11}"/>
          </ac:spMkLst>
        </pc:spChg>
        <pc:spChg chg="mod">
          <ac:chgData name="Froduald Kabanza" userId="edf393d0-642b-4b9e-8c75-f62133241689" providerId="ADAL" clId="{F17B1EDF-93CA-4D61-9FA4-3116CF6B8561}" dt="2022-01-31T21:08:42.412" v="4502"/>
          <ac:spMkLst>
            <pc:docMk/>
            <pc:sldMk cId="0" sldId="387"/>
            <ac:spMk id="11" creationId="{5DF9A620-B184-43D2-92EB-A15A6740004C}"/>
          </ac:spMkLst>
        </pc:spChg>
        <pc:spChg chg="mod">
          <ac:chgData name="Froduald Kabanza" userId="edf393d0-642b-4b9e-8c75-f62133241689" providerId="ADAL" clId="{F17B1EDF-93CA-4D61-9FA4-3116CF6B8561}" dt="2022-01-31T21:08:42.412" v="4502"/>
          <ac:spMkLst>
            <pc:docMk/>
            <pc:sldMk cId="0" sldId="387"/>
            <ac:spMk id="12" creationId="{81B685E2-9941-467A-9EB6-C2C1457D802F}"/>
          </ac:spMkLst>
        </pc:spChg>
        <pc:spChg chg="mod">
          <ac:chgData name="Froduald Kabanza" userId="edf393d0-642b-4b9e-8c75-f62133241689" providerId="ADAL" clId="{F17B1EDF-93CA-4D61-9FA4-3116CF6B8561}" dt="2022-01-31T21:08:42.412" v="4502"/>
          <ac:spMkLst>
            <pc:docMk/>
            <pc:sldMk cId="0" sldId="387"/>
            <ac:spMk id="13" creationId="{26452BBE-0352-40A2-84AD-1383277EDBA3}"/>
          </ac:spMkLst>
        </pc:spChg>
        <pc:spChg chg="mod">
          <ac:chgData name="Froduald Kabanza" userId="edf393d0-642b-4b9e-8c75-f62133241689" providerId="ADAL" clId="{F17B1EDF-93CA-4D61-9FA4-3116CF6B8561}" dt="2022-01-31T21:08:42.412" v="4502"/>
          <ac:spMkLst>
            <pc:docMk/>
            <pc:sldMk cId="0" sldId="387"/>
            <ac:spMk id="14" creationId="{D86A8D21-A933-4E14-8ECA-9DC7F6C7906B}"/>
          </ac:spMkLst>
        </pc:spChg>
        <pc:spChg chg="mod">
          <ac:chgData name="Froduald Kabanza" userId="edf393d0-642b-4b9e-8c75-f62133241689" providerId="ADAL" clId="{F17B1EDF-93CA-4D61-9FA4-3116CF6B8561}" dt="2022-01-31T21:08:42.412" v="4502"/>
          <ac:spMkLst>
            <pc:docMk/>
            <pc:sldMk cId="0" sldId="387"/>
            <ac:spMk id="15" creationId="{07413B1B-24D2-4154-8DC0-B6BA31176807}"/>
          </ac:spMkLst>
        </pc:spChg>
        <pc:spChg chg="mod">
          <ac:chgData name="Froduald Kabanza" userId="edf393d0-642b-4b9e-8c75-f62133241689" providerId="ADAL" clId="{F17B1EDF-93CA-4D61-9FA4-3116CF6B8561}" dt="2022-01-31T21:08:42.412" v="4502"/>
          <ac:spMkLst>
            <pc:docMk/>
            <pc:sldMk cId="0" sldId="387"/>
            <ac:spMk id="16" creationId="{97259CD8-0D6B-4C78-BFB1-B539536704FD}"/>
          </ac:spMkLst>
        </pc:spChg>
        <pc:spChg chg="mod">
          <ac:chgData name="Froduald Kabanza" userId="edf393d0-642b-4b9e-8c75-f62133241689" providerId="ADAL" clId="{F17B1EDF-93CA-4D61-9FA4-3116CF6B8561}" dt="2022-01-31T21:08:42.412" v="4502"/>
          <ac:spMkLst>
            <pc:docMk/>
            <pc:sldMk cId="0" sldId="387"/>
            <ac:spMk id="17" creationId="{401342DF-9015-4AFD-BEFA-9B0BE112D87E}"/>
          </ac:spMkLst>
        </pc:spChg>
        <pc:spChg chg="mod">
          <ac:chgData name="Froduald Kabanza" userId="edf393d0-642b-4b9e-8c75-f62133241689" providerId="ADAL" clId="{F17B1EDF-93CA-4D61-9FA4-3116CF6B8561}" dt="2022-01-31T21:08:42.412" v="4502"/>
          <ac:spMkLst>
            <pc:docMk/>
            <pc:sldMk cId="0" sldId="387"/>
            <ac:spMk id="18" creationId="{121ABEEA-48EC-430B-8D5D-B80027912138}"/>
          </ac:spMkLst>
        </pc:spChg>
        <pc:spChg chg="mod">
          <ac:chgData name="Froduald Kabanza" userId="edf393d0-642b-4b9e-8c75-f62133241689" providerId="ADAL" clId="{F17B1EDF-93CA-4D61-9FA4-3116CF6B8561}" dt="2022-01-31T21:08:42.412" v="4502"/>
          <ac:spMkLst>
            <pc:docMk/>
            <pc:sldMk cId="0" sldId="387"/>
            <ac:spMk id="19" creationId="{B1FBE4E2-3483-49A0-835B-B2F1AE449024}"/>
          </ac:spMkLst>
        </pc:spChg>
        <pc:spChg chg="mod">
          <ac:chgData name="Froduald Kabanza" userId="edf393d0-642b-4b9e-8c75-f62133241689" providerId="ADAL" clId="{F17B1EDF-93CA-4D61-9FA4-3116CF6B8561}" dt="2022-01-31T21:08:42.412" v="4502"/>
          <ac:spMkLst>
            <pc:docMk/>
            <pc:sldMk cId="0" sldId="387"/>
            <ac:spMk id="23" creationId="{FDE61DC5-141A-45D2-AF94-0905E2BAEECA}"/>
          </ac:spMkLst>
        </pc:spChg>
        <pc:spChg chg="mod">
          <ac:chgData name="Froduald Kabanza" userId="edf393d0-642b-4b9e-8c75-f62133241689" providerId="ADAL" clId="{F17B1EDF-93CA-4D61-9FA4-3116CF6B8561}" dt="2022-01-31T21:08:42.412" v="4502"/>
          <ac:spMkLst>
            <pc:docMk/>
            <pc:sldMk cId="0" sldId="387"/>
            <ac:spMk id="24" creationId="{D93F8DD1-190E-437C-B43A-A74E3D849F93}"/>
          </ac:spMkLst>
        </pc:spChg>
        <pc:spChg chg="mod">
          <ac:chgData name="Froduald Kabanza" userId="edf393d0-642b-4b9e-8c75-f62133241689" providerId="ADAL" clId="{F17B1EDF-93CA-4D61-9FA4-3116CF6B8561}" dt="2022-01-31T21:08:42.412" v="4502"/>
          <ac:spMkLst>
            <pc:docMk/>
            <pc:sldMk cId="0" sldId="387"/>
            <ac:spMk id="25" creationId="{6AF0025D-A7E9-4F75-A980-0F10655C840C}"/>
          </ac:spMkLst>
        </pc:spChg>
        <pc:spChg chg="mod">
          <ac:chgData name="Froduald Kabanza" userId="edf393d0-642b-4b9e-8c75-f62133241689" providerId="ADAL" clId="{F17B1EDF-93CA-4D61-9FA4-3116CF6B8561}" dt="2022-01-31T21:08:42.412" v="4502"/>
          <ac:spMkLst>
            <pc:docMk/>
            <pc:sldMk cId="0" sldId="387"/>
            <ac:spMk id="26" creationId="{847E8841-CEFC-4867-92F3-8C78A45D01DD}"/>
          </ac:spMkLst>
        </pc:spChg>
        <pc:spChg chg="mod">
          <ac:chgData name="Froduald Kabanza" userId="edf393d0-642b-4b9e-8c75-f62133241689" providerId="ADAL" clId="{F17B1EDF-93CA-4D61-9FA4-3116CF6B8561}" dt="2022-01-31T21:08:42.412" v="4502"/>
          <ac:spMkLst>
            <pc:docMk/>
            <pc:sldMk cId="0" sldId="387"/>
            <ac:spMk id="27" creationId="{183CE32C-8650-48F2-ACAE-5580ABEA1349}"/>
          </ac:spMkLst>
        </pc:spChg>
        <pc:spChg chg="mod">
          <ac:chgData name="Froduald Kabanza" userId="edf393d0-642b-4b9e-8c75-f62133241689" providerId="ADAL" clId="{F17B1EDF-93CA-4D61-9FA4-3116CF6B8561}" dt="2022-02-02T14:02:46.258" v="10395" actId="27636"/>
          <ac:spMkLst>
            <pc:docMk/>
            <pc:sldMk cId="0" sldId="387"/>
            <ac:spMk id="28" creationId="{C9D9367D-EC05-474F-839E-C6D2D0A30815}"/>
          </ac:spMkLst>
        </pc:spChg>
        <pc:spChg chg="add mod">
          <ac:chgData name="Froduald Kabanza" userId="edf393d0-642b-4b9e-8c75-f62133241689" providerId="ADAL" clId="{F17B1EDF-93CA-4D61-9FA4-3116CF6B8561}" dt="2022-01-31T21:35:49.086" v="4941" actId="1076"/>
          <ac:spMkLst>
            <pc:docMk/>
            <pc:sldMk cId="0" sldId="387"/>
            <ac:spMk id="29" creationId="{2BE1F262-C9A1-41EE-9ED4-6EB2EEB66FAB}"/>
          </ac:spMkLst>
        </pc:spChg>
        <pc:spChg chg="mod">
          <ac:chgData name="Froduald Kabanza" userId="edf393d0-642b-4b9e-8c75-f62133241689" providerId="ADAL" clId="{F17B1EDF-93CA-4D61-9FA4-3116CF6B8561}" dt="2022-01-31T20:44:54.882" v="3975" actId="20577"/>
          <ac:spMkLst>
            <pc:docMk/>
            <pc:sldMk cId="0" sldId="387"/>
            <ac:spMk id="8194" creationId="{00000000-0000-0000-0000-000000000000}"/>
          </ac:spMkLst>
        </pc:spChg>
        <pc:spChg chg="mod">
          <ac:chgData name="Froduald Kabanza" userId="edf393d0-642b-4b9e-8c75-f62133241689" providerId="ADAL" clId="{F17B1EDF-93CA-4D61-9FA4-3116CF6B8561}" dt="2022-01-31T20:45:05.261" v="3982" actId="20577"/>
          <ac:spMkLst>
            <pc:docMk/>
            <pc:sldMk cId="0" sldId="387"/>
            <ac:spMk id="8195" creationId="{00000000-0000-0000-0000-000000000000}"/>
          </ac:spMkLst>
        </pc:spChg>
        <pc:grpChg chg="add mod">
          <ac:chgData name="Froduald Kabanza" userId="edf393d0-642b-4b9e-8c75-f62133241689" providerId="ADAL" clId="{F17B1EDF-93CA-4D61-9FA4-3116CF6B8561}" dt="2022-01-31T21:08:50.497" v="4505" actId="1076"/>
          <ac:grpSpMkLst>
            <pc:docMk/>
            <pc:sldMk cId="0" sldId="387"/>
            <ac:grpSpMk id="9" creationId="{BF846D97-90B7-4659-97CE-C95A0FFF542D}"/>
          </ac:grpSpMkLst>
        </pc:grpChg>
        <pc:picChg chg="mod">
          <ac:chgData name="Froduald Kabanza" userId="edf393d0-642b-4b9e-8c75-f62133241689" providerId="ADAL" clId="{F17B1EDF-93CA-4D61-9FA4-3116CF6B8561}" dt="2022-01-31T21:08:46.076" v="4504" actId="1076"/>
          <ac:picMkLst>
            <pc:docMk/>
            <pc:sldMk cId="0" sldId="387"/>
            <ac:picMk id="8199" creationId="{00000000-0000-0000-0000-000000000000}"/>
          </ac:picMkLst>
        </pc:picChg>
        <pc:cxnChg chg="mod">
          <ac:chgData name="Froduald Kabanza" userId="edf393d0-642b-4b9e-8c75-f62133241689" providerId="ADAL" clId="{F17B1EDF-93CA-4D61-9FA4-3116CF6B8561}" dt="2022-01-31T21:08:42.412" v="4502"/>
          <ac:cxnSpMkLst>
            <pc:docMk/>
            <pc:sldMk cId="0" sldId="387"/>
            <ac:cxnSpMk id="20" creationId="{08446299-7F26-4EE6-AE1F-ADAA370C428D}"/>
          </ac:cxnSpMkLst>
        </pc:cxnChg>
        <pc:cxnChg chg="mod">
          <ac:chgData name="Froduald Kabanza" userId="edf393d0-642b-4b9e-8c75-f62133241689" providerId="ADAL" clId="{F17B1EDF-93CA-4D61-9FA4-3116CF6B8561}" dt="2022-01-31T21:08:42.412" v="4502"/>
          <ac:cxnSpMkLst>
            <pc:docMk/>
            <pc:sldMk cId="0" sldId="387"/>
            <ac:cxnSpMk id="21" creationId="{D85C067F-3A26-45D1-9E6B-1E1C8EF12F86}"/>
          </ac:cxnSpMkLst>
        </pc:cxnChg>
        <pc:cxnChg chg="mod">
          <ac:chgData name="Froduald Kabanza" userId="edf393d0-642b-4b9e-8c75-f62133241689" providerId="ADAL" clId="{F17B1EDF-93CA-4D61-9FA4-3116CF6B8561}" dt="2022-01-31T21:08:42.412" v="4502"/>
          <ac:cxnSpMkLst>
            <pc:docMk/>
            <pc:sldMk cId="0" sldId="387"/>
            <ac:cxnSpMk id="22" creationId="{F0BD7069-624C-46CF-AFA6-5AF6CC586126}"/>
          </ac:cxnSpMkLst>
        </pc:cxnChg>
      </pc:sldChg>
      <pc:sldChg chg="addSp delSp modSp add mod delAnim modAnim">
        <pc:chgData name="Froduald Kabanza" userId="edf393d0-642b-4b9e-8c75-f62133241689" providerId="ADAL" clId="{F17B1EDF-93CA-4D61-9FA4-3116CF6B8561}" dt="2022-02-02T14:03:40.656" v="10399" actId="27636"/>
        <pc:sldMkLst>
          <pc:docMk/>
          <pc:sldMk cId="0" sldId="388"/>
        </pc:sldMkLst>
        <pc:spChg chg="del">
          <ac:chgData name="Froduald Kabanza" userId="edf393d0-642b-4b9e-8c75-f62133241689" providerId="ADAL" clId="{F17B1EDF-93CA-4D61-9FA4-3116CF6B8561}" dt="2022-01-31T21:08:17.074" v="4501" actId="478"/>
          <ac:spMkLst>
            <pc:docMk/>
            <pc:sldMk cId="0" sldId="388"/>
            <ac:spMk id="10" creationId="{00000000-0000-0000-0000-000000000000}"/>
          </ac:spMkLst>
        </pc:spChg>
        <pc:spChg chg="mod">
          <ac:chgData name="Froduald Kabanza" userId="edf393d0-642b-4b9e-8c75-f62133241689" providerId="ADAL" clId="{F17B1EDF-93CA-4D61-9FA4-3116CF6B8561}" dt="2022-01-31T21:06:09.641" v="4487"/>
          <ac:spMkLst>
            <pc:docMk/>
            <pc:sldMk cId="0" sldId="388"/>
            <ac:spMk id="11" creationId="{A7C3EF1B-F6ED-4F1B-ACDD-B353B159E6A8}"/>
          </ac:spMkLst>
        </pc:spChg>
        <pc:spChg chg="mod">
          <ac:chgData name="Froduald Kabanza" userId="edf393d0-642b-4b9e-8c75-f62133241689" providerId="ADAL" clId="{F17B1EDF-93CA-4D61-9FA4-3116CF6B8561}" dt="2022-01-31T21:06:09.641" v="4487"/>
          <ac:spMkLst>
            <pc:docMk/>
            <pc:sldMk cId="0" sldId="388"/>
            <ac:spMk id="12" creationId="{779E5232-9EF1-483B-A001-D956D66420F9}"/>
          </ac:spMkLst>
        </pc:spChg>
        <pc:spChg chg="mod">
          <ac:chgData name="Froduald Kabanza" userId="edf393d0-642b-4b9e-8c75-f62133241689" providerId="ADAL" clId="{F17B1EDF-93CA-4D61-9FA4-3116CF6B8561}" dt="2022-01-31T21:06:09.641" v="4487"/>
          <ac:spMkLst>
            <pc:docMk/>
            <pc:sldMk cId="0" sldId="388"/>
            <ac:spMk id="13" creationId="{C8AF9EA8-7C00-4D19-8D41-A8BA51BA8420}"/>
          </ac:spMkLst>
        </pc:spChg>
        <pc:spChg chg="mod">
          <ac:chgData name="Froduald Kabanza" userId="edf393d0-642b-4b9e-8c75-f62133241689" providerId="ADAL" clId="{F17B1EDF-93CA-4D61-9FA4-3116CF6B8561}" dt="2022-01-31T21:06:09.641" v="4487"/>
          <ac:spMkLst>
            <pc:docMk/>
            <pc:sldMk cId="0" sldId="388"/>
            <ac:spMk id="14" creationId="{6BC89F17-319B-483A-B288-C8EEF7C36A17}"/>
          </ac:spMkLst>
        </pc:spChg>
        <pc:spChg chg="mod">
          <ac:chgData name="Froduald Kabanza" userId="edf393d0-642b-4b9e-8c75-f62133241689" providerId="ADAL" clId="{F17B1EDF-93CA-4D61-9FA4-3116CF6B8561}" dt="2022-01-31T21:06:09.641" v="4487"/>
          <ac:spMkLst>
            <pc:docMk/>
            <pc:sldMk cId="0" sldId="388"/>
            <ac:spMk id="15" creationId="{34A288F3-113B-47C0-9295-42B8E28F6AB5}"/>
          </ac:spMkLst>
        </pc:spChg>
        <pc:spChg chg="mod">
          <ac:chgData name="Froduald Kabanza" userId="edf393d0-642b-4b9e-8c75-f62133241689" providerId="ADAL" clId="{F17B1EDF-93CA-4D61-9FA4-3116CF6B8561}" dt="2022-01-31T21:06:09.641" v="4487"/>
          <ac:spMkLst>
            <pc:docMk/>
            <pc:sldMk cId="0" sldId="388"/>
            <ac:spMk id="16" creationId="{1F96B0A2-9D8C-496D-A9FB-CFDBCD8CA47E}"/>
          </ac:spMkLst>
        </pc:spChg>
        <pc:spChg chg="mod">
          <ac:chgData name="Froduald Kabanza" userId="edf393d0-642b-4b9e-8c75-f62133241689" providerId="ADAL" clId="{F17B1EDF-93CA-4D61-9FA4-3116CF6B8561}" dt="2022-01-31T21:06:09.641" v="4487"/>
          <ac:spMkLst>
            <pc:docMk/>
            <pc:sldMk cId="0" sldId="388"/>
            <ac:spMk id="17" creationId="{61DC7DEE-0393-4A60-8169-E9317AB5F164}"/>
          </ac:spMkLst>
        </pc:spChg>
        <pc:spChg chg="mod">
          <ac:chgData name="Froduald Kabanza" userId="edf393d0-642b-4b9e-8c75-f62133241689" providerId="ADAL" clId="{F17B1EDF-93CA-4D61-9FA4-3116CF6B8561}" dt="2022-01-31T21:06:09.641" v="4487"/>
          <ac:spMkLst>
            <pc:docMk/>
            <pc:sldMk cId="0" sldId="388"/>
            <ac:spMk id="18" creationId="{0BC5EFD6-E115-44AE-A2F7-F4715DBC9D07}"/>
          </ac:spMkLst>
        </pc:spChg>
        <pc:spChg chg="mod">
          <ac:chgData name="Froduald Kabanza" userId="edf393d0-642b-4b9e-8c75-f62133241689" providerId="ADAL" clId="{F17B1EDF-93CA-4D61-9FA4-3116CF6B8561}" dt="2022-01-31T21:06:09.641" v="4487"/>
          <ac:spMkLst>
            <pc:docMk/>
            <pc:sldMk cId="0" sldId="388"/>
            <ac:spMk id="19" creationId="{C8790D1A-4629-4AD8-AD70-E86DC8293737}"/>
          </ac:spMkLst>
        </pc:spChg>
        <pc:spChg chg="mod">
          <ac:chgData name="Froduald Kabanza" userId="edf393d0-642b-4b9e-8c75-f62133241689" providerId="ADAL" clId="{F17B1EDF-93CA-4D61-9FA4-3116CF6B8561}" dt="2022-01-31T21:06:09.641" v="4487"/>
          <ac:spMkLst>
            <pc:docMk/>
            <pc:sldMk cId="0" sldId="388"/>
            <ac:spMk id="20" creationId="{52620546-3FD9-45AA-AF5B-6353D7F0C37F}"/>
          </ac:spMkLst>
        </pc:spChg>
        <pc:spChg chg="mod">
          <ac:chgData name="Froduald Kabanza" userId="edf393d0-642b-4b9e-8c75-f62133241689" providerId="ADAL" clId="{F17B1EDF-93CA-4D61-9FA4-3116CF6B8561}" dt="2022-01-31T21:06:09.641" v="4487"/>
          <ac:spMkLst>
            <pc:docMk/>
            <pc:sldMk cId="0" sldId="388"/>
            <ac:spMk id="24" creationId="{3984882B-350E-4E60-BE98-60FC99D994EB}"/>
          </ac:spMkLst>
        </pc:spChg>
        <pc:spChg chg="mod">
          <ac:chgData name="Froduald Kabanza" userId="edf393d0-642b-4b9e-8c75-f62133241689" providerId="ADAL" clId="{F17B1EDF-93CA-4D61-9FA4-3116CF6B8561}" dt="2022-01-31T21:06:09.641" v="4487"/>
          <ac:spMkLst>
            <pc:docMk/>
            <pc:sldMk cId="0" sldId="388"/>
            <ac:spMk id="25" creationId="{5AF19B35-BB6B-41B6-9FFF-6CC458B77138}"/>
          </ac:spMkLst>
        </pc:spChg>
        <pc:spChg chg="mod">
          <ac:chgData name="Froduald Kabanza" userId="edf393d0-642b-4b9e-8c75-f62133241689" providerId="ADAL" clId="{F17B1EDF-93CA-4D61-9FA4-3116CF6B8561}" dt="2022-01-31T21:06:09.641" v="4487"/>
          <ac:spMkLst>
            <pc:docMk/>
            <pc:sldMk cId="0" sldId="388"/>
            <ac:spMk id="26" creationId="{A4A5D3CD-4FB9-488E-A1AC-71F36C7DCE8A}"/>
          </ac:spMkLst>
        </pc:spChg>
        <pc:spChg chg="mod">
          <ac:chgData name="Froduald Kabanza" userId="edf393d0-642b-4b9e-8c75-f62133241689" providerId="ADAL" clId="{F17B1EDF-93CA-4D61-9FA4-3116CF6B8561}" dt="2022-01-31T21:06:09.641" v="4487"/>
          <ac:spMkLst>
            <pc:docMk/>
            <pc:sldMk cId="0" sldId="388"/>
            <ac:spMk id="27" creationId="{AB33DBBB-1CC3-4BE9-AC0E-E5C08AE8587A}"/>
          </ac:spMkLst>
        </pc:spChg>
        <pc:spChg chg="mod">
          <ac:chgData name="Froduald Kabanza" userId="edf393d0-642b-4b9e-8c75-f62133241689" providerId="ADAL" clId="{F17B1EDF-93CA-4D61-9FA4-3116CF6B8561}" dt="2022-01-31T21:06:09.641" v="4487"/>
          <ac:spMkLst>
            <pc:docMk/>
            <pc:sldMk cId="0" sldId="388"/>
            <ac:spMk id="28" creationId="{BEAD22FA-A578-405B-BE9C-B8B46716CC5C}"/>
          </ac:spMkLst>
        </pc:spChg>
        <pc:spChg chg="mod">
          <ac:chgData name="Froduald Kabanza" userId="edf393d0-642b-4b9e-8c75-f62133241689" providerId="ADAL" clId="{F17B1EDF-93CA-4D61-9FA4-3116CF6B8561}" dt="2022-02-02T14:03:40.656" v="10399" actId="27636"/>
          <ac:spMkLst>
            <pc:docMk/>
            <pc:sldMk cId="0" sldId="388"/>
            <ac:spMk id="29" creationId="{6E1E9315-7EF7-4B88-8486-58E698BB7EF1}"/>
          </ac:spMkLst>
        </pc:spChg>
        <pc:spChg chg="mod">
          <ac:chgData name="Froduald Kabanza" userId="edf393d0-642b-4b9e-8c75-f62133241689" providerId="ADAL" clId="{F17B1EDF-93CA-4D61-9FA4-3116CF6B8561}" dt="2022-01-31T20:45:22.480" v="4014" actId="20577"/>
          <ac:spMkLst>
            <pc:docMk/>
            <pc:sldMk cId="0" sldId="388"/>
            <ac:spMk id="9218" creationId="{00000000-0000-0000-0000-000000000000}"/>
          </ac:spMkLst>
        </pc:spChg>
        <pc:spChg chg="mod">
          <ac:chgData name="Froduald Kabanza" userId="edf393d0-642b-4b9e-8c75-f62133241689" providerId="ADAL" clId="{F17B1EDF-93CA-4D61-9FA4-3116CF6B8561}" dt="2022-01-31T20:49:46.302" v="4308" actId="20577"/>
          <ac:spMkLst>
            <pc:docMk/>
            <pc:sldMk cId="0" sldId="388"/>
            <ac:spMk id="9219" creationId="{00000000-0000-0000-0000-000000000000}"/>
          </ac:spMkLst>
        </pc:spChg>
        <pc:grpChg chg="add mod">
          <ac:chgData name="Froduald Kabanza" userId="edf393d0-642b-4b9e-8c75-f62133241689" providerId="ADAL" clId="{F17B1EDF-93CA-4D61-9FA4-3116CF6B8561}" dt="2022-01-31T21:07:00.767" v="4492" actId="1076"/>
          <ac:grpSpMkLst>
            <pc:docMk/>
            <pc:sldMk cId="0" sldId="388"/>
            <ac:grpSpMk id="9" creationId="{7FF6BF7F-AF29-42E1-9396-BA85A86C76A9}"/>
          </ac:grpSpMkLst>
        </pc:grpChg>
        <pc:picChg chg="add mod">
          <ac:chgData name="Froduald Kabanza" userId="edf393d0-642b-4b9e-8c75-f62133241689" providerId="ADAL" clId="{F17B1EDF-93CA-4D61-9FA4-3116CF6B8561}" dt="2022-01-31T21:08:05.377" v="4500" actId="14100"/>
          <ac:picMkLst>
            <pc:docMk/>
            <pc:sldMk cId="0" sldId="388"/>
            <ac:picMk id="2" creationId="{317A362C-0880-4F47-8D4E-53549D3A02E4}"/>
          </ac:picMkLst>
        </pc:picChg>
        <pc:picChg chg="add del mod">
          <ac:chgData name="Froduald Kabanza" userId="edf393d0-642b-4b9e-8c75-f62133241689" providerId="ADAL" clId="{F17B1EDF-93CA-4D61-9FA4-3116CF6B8561}" dt="2022-01-31T21:07:53.387" v="4497" actId="478"/>
          <ac:picMkLst>
            <pc:docMk/>
            <pc:sldMk cId="0" sldId="388"/>
            <ac:picMk id="3" creationId="{A3C12AFE-B278-4447-B961-B043ACA5C356}"/>
          </ac:picMkLst>
        </pc:picChg>
        <pc:picChg chg="del mod">
          <ac:chgData name="Froduald Kabanza" userId="edf393d0-642b-4b9e-8c75-f62133241689" providerId="ADAL" clId="{F17B1EDF-93CA-4D61-9FA4-3116CF6B8561}" dt="2022-01-31T21:07:41.551" v="4493" actId="478"/>
          <ac:picMkLst>
            <pc:docMk/>
            <pc:sldMk cId="0" sldId="388"/>
            <ac:picMk id="9223" creationId="{00000000-0000-0000-0000-000000000000}"/>
          </ac:picMkLst>
        </pc:picChg>
        <pc:cxnChg chg="mod">
          <ac:chgData name="Froduald Kabanza" userId="edf393d0-642b-4b9e-8c75-f62133241689" providerId="ADAL" clId="{F17B1EDF-93CA-4D61-9FA4-3116CF6B8561}" dt="2022-01-31T21:06:09.641" v="4487"/>
          <ac:cxnSpMkLst>
            <pc:docMk/>
            <pc:sldMk cId="0" sldId="388"/>
            <ac:cxnSpMk id="21" creationId="{A0B2FBC6-05A4-4610-9D7B-DEB885F6EAC8}"/>
          </ac:cxnSpMkLst>
        </pc:cxnChg>
        <pc:cxnChg chg="mod">
          <ac:chgData name="Froduald Kabanza" userId="edf393d0-642b-4b9e-8c75-f62133241689" providerId="ADAL" clId="{F17B1EDF-93CA-4D61-9FA4-3116CF6B8561}" dt="2022-01-31T21:06:09.641" v="4487"/>
          <ac:cxnSpMkLst>
            <pc:docMk/>
            <pc:sldMk cId="0" sldId="388"/>
            <ac:cxnSpMk id="22" creationId="{6763B4D3-5356-4517-A6BF-D1DB26666EC0}"/>
          </ac:cxnSpMkLst>
        </pc:cxnChg>
        <pc:cxnChg chg="mod">
          <ac:chgData name="Froduald Kabanza" userId="edf393d0-642b-4b9e-8c75-f62133241689" providerId="ADAL" clId="{F17B1EDF-93CA-4D61-9FA4-3116CF6B8561}" dt="2022-01-31T21:06:09.641" v="4487"/>
          <ac:cxnSpMkLst>
            <pc:docMk/>
            <pc:sldMk cId="0" sldId="388"/>
            <ac:cxnSpMk id="23" creationId="{C25B0885-3F69-4575-B51D-8711319C35EE}"/>
          </ac:cxnSpMkLst>
        </pc:cxnChg>
      </pc:sldChg>
      <pc:sldChg chg="addSp delSp modSp add mod ord modNotesTx">
        <pc:chgData name="Froduald Kabanza" userId="edf393d0-642b-4b9e-8c75-f62133241689" providerId="ADAL" clId="{F17B1EDF-93CA-4D61-9FA4-3116CF6B8561}" dt="2022-02-02T14:03:53.353" v="10402" actId="27636"/>
        <pc:sldMkLst>
          <pc:docMk/>
          <pc:sldMk cId="0" sldId="389"/>
        </pc:sldMkLst>
        <pc:spChg chg="add mod">
          <ac:chgData name="Froduald Kabanza" userId="edf393d0-642b-4b9e-8c75-f62133241689" providerId="ADAL" clId="{F17B1EDF-93CA-4D61-9FA4-3116CF6B8561}" dt="2022-01-31T21:28:19.769" v="4693" actId="1076"/>
          <ac:spMkLst>
            <pc:docMk/>
            <pc:sldMk cId="0" sldId="389"/>
            <ac:spMk id="4" creationId="{CBD29B4A-569E-4F08-8C66-C577BDC8C56F}"/>
          </ac:spMkLst>
        </pc:spChg>
        <pc:spChg chg="add mod">
          <ac:chgData name="Froduald Kabanza" userId="edf393d0-642b-4b9e-8c75-f62133241689" providerId="ADAL" clId="{F17B1EDF-93CA-4D61-9FA4-3116CF6B8561}" dt="2022-01-31T20:48:00.958" v="4204" actId="20577"/>
          <ac:spMkLst>
            <pc:docMk/>
            <pc:sldMk cId="0" sldId="389"/>
            <ac:spMk id="11" creationId="{DBF8FF5E-6F8E-40F1-9F7F-FF2C2F7D51B0}"/>
          </ac:spMkLst>
        </pc:spChg>
        <pc:spChg chg="mod">
          <ac:chgData name="Froduald Kabanza" userId="edf393d0-642b-4b9e-8c75-f62133241689" providerId="ADAL" clId="{F17B1EDF-93CA-4D61-9FA4-3116CF6B8561}" dt="2022-01-31T20:53:50.327" v="4314"/>
          <ac:spMkLst>
            <pc:docMk/>
            <pc:sldMk cId="0" sldId="389"/>
            <ac:spMk id="19" creationId="{92726143-DA3B-4753-810A-3906E8A0FDC9}"/>
          </ac:spMkLst>
        </pc:spChg>
        <pc:spChg chg="mod">
          <ac:chgData name="Froduald Kabanza" userId="edf393d0-642b-4b9e-8c75-f62133241689" providerId="ADAL" clId="{F17B1EDF-93CA-4D61-9FA4-3116CF6B8561}" dt="2022-01-31T20:53:50.327" v="4314"/>
          <ac:spMkLst>
            <pc:docMk/>
            <pc:sldMk cId="0" sldId="389"/>
            <ac:spMk id="20" creationId="{295F102F-1B6D-4303-9D67-9B142483A93C}"/>
          </ac:spMkLst>
        </pc:spChg>
        <pc:spChg chg="mod">
          <ac:chgData name="Froduald Kabanza" userId="edf393d0-642b-4b9e-8c75-f62133241689" providerId="ADAL" clId="{F17B1EDF-93CA-4D61-9FA4-3116CF6B8561}" dt="2022-01-31T20:53:50.327" v="4314"/>
          <ac:spMkLst>
            <pc:docMk/>
            <pc:sldMk cId="0" sldId="389"/>
            <ac:spMk id="21" creationId="{CE262B3F-7679-4ABD-B87C-70D32B68C7A2}"/>
          </ac:spMkLst>
        </pc:spChg>
        <pc:spChg chg="mod">
          <ac:chgData name="Froduald Kabanza" userId="edf393d0-642b-4b9e-8c75-f62133241689" providerId="ADAL" clId="{F17B1EDF-93CA-4D61-9FA4-3116CF6B8561}" dt="2022-01-31T20:53:50.327" v="4314"/>
          <ac:spMkLst>
            <pc:docMk/>
            <pc:sldMk cId="0" sldId="389"/>
            <ac:spMk id="22" creationId="{15500755-A60E-41B7-B353-FACEF91206F2}"/>
          </ac:spMkLst>
        </pc:spChg>
        <pc:spChg chg="mod">
          <ac:chgData name="Froduald Kabanza" userId="edf393d0-642b-4b9e-8c75-f62133241689" providerId="ADAL" clId="{F17B1EDF-93CA-4D61-9FA4-3116CF6B8561}" dt="2022-01-31T20:53:50.327" v="4314"/>
          <ac:spMkLst>
            <pc:docMk/>
            <pc:sldMk cId="0" sldId="389"/>
            <ac:spMk id="23" creationId="{E11BA729-9BDA-45BD-9229-50363C2F9E78}"/>
          </ac:spMkLst>
        </pc:spChg>
        <pc:spChg chg="mod">
          <ac:chgData name="Froduald Kabanza" userId="edf393d0-642b-4b9e-8c75-f62133241689" providerId="ADAL" clId="{F17B1EDF-93CA-4D61-9FA4-3116CF6B8561}" dt="2022-01-31T20:53:50.327" v="4314"/>
          <ac:spMkLst>
            <pc:docMk/>
            <pc:sldMk cId="0" sldId="389"/>
            <ac:spMk id="24" creationId="{410CF6AB-8B47-4833-82ED-5F5BE3ED97AB}"/>
          </ac:spMkLst>
        </pc:spChg>
        <pc:spChg chg="mod">
          <ac:chgData name="Froduald Kabanza" userId="edf393d0-642b-4b9e-8c75-f62133241689" providerId="ADAL" clId="{F17B1EDF-93CA-4D61-9FA4-3116CF6B8561}" dt="2022-01-31T20:53:50.327" v="4314"/>
          <ac:spMkLst>
            <pc:docMk/>
            <pc:sldMk cId="0" sldId="389"/>
            <ac:spMk id="25" creationId="{7D668127-880B-4264-8F0D-65F68A84EDA6}"/>
          </ac:spMkLst>
        </pc:spChg>
        <pc:spChg chg="mod">
          <ac:chgData name="Froduald Kabanza" userId="edf393d0-642b-4b9e-8c75-f62133241689" providerId="ADAL" clId="{F17B1EDF-93CA-4D61-9FA4-3116CF6B8561}" dt="2022-01-31T20:53:50.327" v="4314"/>
          <ac:spMkLst>
            <pc:docMk/>
            <pc:sldMk cId="0" sldId="389"/>
            <ac:spMk id="26" creationId="{C3D7B50A-F15D-46CA-B450-3316C91AA8EC}"/>
          </ac:spMkLst>
        </pc:spChg>
        <pc:spChg chg="mod">
          <ac:chgData name="Froduald Kabanza" userId="edf393d0-642b-4b9e-8c75-f62133241689" providerId="ADAL" clId="{F17B1EDF-93CA-4D61-9FA4-3116CF6B8561}" dt="2022-01-31T20:53:50.327" v="4314"/>
          <ac:spMkLst>
            <pc:docMk/>
            <pc:sldMk cId="0" sldId="389"/>
            <ac:spMk id="27" creationId="{05610A27-1EA3-4731-842C-7445A3576981}"/>
          </ac:spMkLst>
        </pc:spChg>
        <pc:spChg chg="mod">
          <ac:chgData name="Froduald Kabanza" userId="edf393d0-642b-4b9e-8c75-f62133241689" providerId="ADAL" clId="{F17B1EDF-93CA-4D61-9FA4-3116CF6B8561}" dt="2022-01-31T20:53:50.327" v="4314"/>
          <ac:spMkLst>
            <pc:docMk/>
            <pc:sldMk cId="0" sldId="389"/>
            <ac:spMk id="28" creationId="{D337863C-60EE-48F9-A34A-CFA41EE8B0B8}"/>
          </ac:spMkLst>
        </pc:spChg>
        <pc:spChg chg="mod">
          <ac:chgData name="Froduald Kabanza" userId="edf393d0-642b-4b9e-8c75-f62133241689" providerId="ADAL" clId="{F17B1EDF-93CA-4D61-9FA4-3116CF6B8561}" dt="2022-01-31T20:53:50.327" v="4314"/>
          <ac:spMkLst>
            <pc:docMk/>
            <pc:sldMk cId="0" sldId="389"/>
            <ac:spMk id="29" creationId="{13E06202-2201-49A8-8DE9-2CD349277423}"/>
          </ac:spMkLst>
        </pc:spChg>
        <pc:spChg chg="mod">
          <ac:chgData name="Froduald Kabanza" userId="edf393d0-642b-4b9e-8c75-f62133241689" providerId="ADAL" clId="{F17B1EDF-93CA-4D61-9FA4-3116CF6B8561}" dt="2022-01-31T20:53:50.327" v="4314"/>
          <ac:spMkLst>
            <pc:docMk/>
            <pc:sldMk cId="0" sldId="389"/>
            <ac:spMk id="30" creationId="{1DE6D51A-C33A-4314-A6DF-73C06E7FBC59}"/>
          </ac:spMkLst>
        </pc:spChg>
        <pc:spChg chg="mod">
          <ac:chgData name="Froduald Kabanza" userId="edf393d0-642b-4b9e-8c75-f62133241689" providerId="ADAL" clId="{F17B1EDF-93CA-4D61-9FA4-3116CF6B8561}" dt="2022-01-31T20:53:50.327" v="4314"/>
          <ac:spMkLst>
            <pc:docMk/>
            <pc:sldMk cId="0" sldId="389"/>
            <ac:spMk id="31" creationId="{179B5F58-0E28-45A4-960B-B3C62C7156BF}"/>
          </ac:spMkLst>
        </pc:spChg>
        <pc:spChg chg="mod">
          <ac:chgData name="Froduald Kabanza" userId="edf393d0-642b-4b9e-8c75-f62133241689" providerId="ADAL" clId="{F17B1EDF-93CA-4D61-9FA4-3116CF6B8561}" dt="2022-01-31T20:53:50.327" v="4314"/>
          <ac:spMkLst>
            <pc:docMk/>
            <pc:sldMk cId="0" sldId="389"/>
            <ac:spMk id="32" creationId="{2131E9BD-6025-43CE-A12B-193BD1EEE396}"/>
          </ac:spMkLst>
        </pc:spChg>
        <pc:spChg chg="mod">
          <ac:chgData name="Froduald Kabanza" userId="edf393d0-642b-4b9e-8c75-f62133241689" providerId="ADAL" clId="{F17B1EDF-93CA-4D61-9FA4-3116CF6B8561}" dt="2022-01-31T20:53:50.327" v="4314"/>
          <ac:spMkLst>
            <pc:docMk/>
            <pc:sldMk cId="0" sldId="389"/>
            <ac:spMk id="33" creationId="{064F93F4-152D-4371-923D-9A841AB17D44}"/>
          </ac:spMkLst>
        </pc:spChg>
        <pc:spChg chg="mod">
          <ac:chgData name="Froduald Kabanza" userId="edf393d0-642b-4b9e-8c75-f62133241689" providerId="ADAL" clId="{F17B1EDF-93CA-4D61-9FA4-3116CF6B8561}" dt="2022-01-31T20:53:50.327" v="4314"/>
          <ac:spMkLst>
            <pc:docMk/>
            <pc:sldMk cId="0" sldId="389"/>
            <ac:spMk id="34" creationId="{0DB6DD00-D7A0-4882-A32A-25F2BF5DF480}"/>
          </ac:spMkLst>
        </pc:spChg>
        <pc:spChg chg="mod">
          <ac:chgData name="Froduald Kabanza" userId="edf393d0-642b-4b9e-8c75-f62133241689" providerId="ADAL" clId="{F17B1EDF-93CA-4D61-9FA4-3116CF6B8561}" dt="2022-01-31T21:05:20.865" v="4475"/>
          <ac:spMkLst>
            <pc:docMk/>
            <pc:sldMk cId="0" sldId="389"/>
            <ac:spMk id="41" creationId="{8A93086B-6767-4CDB-A51C-0506C0A03CE0}"/>
          </ac:spMkLst>
        </pc:spChg>
        <pc:spChg chg="mod">
          <ac:chgData name="Froduald Kabanza" userId="edf393d0-642b-4b9e-8c75-f62133241689" providerId="ADAL" clId="{F17B1EDF-93CA-4D61-9FA4-3116CF6B8561}" dt="2022-01-31T21:05:20.865" v="4475"/>
          <ac:spMkLst>
            <pc:docMk/>
            <pc:sldMk cId="0" sldId="389"/>
            <ac:spMk id="42" creationId="{7BFA02AC-2CAA-465B-8B68-AAB9F7E9309F}"/>
          </ac:spMkLst>
        </pc:spChg>
        <pc:spChg chg="mod">
          <ac:chgData name="Froduald Kabanza" userId="edf393d0-642b-4b9e-8c75-f62133241689" providerId="ADAL" clId="{F17B1EDF-93CA-4D61-9FA4-3116CF6B8561}" dt="2022-01-31T21:05:20.865" v="4475"/>
          <ac:spMkLst>
            <pc:docMk/>
            <pc:sldMk cId="0" sldId="389"/>
            <ac:spMk id="43" creationId="{01E16A75-12C9-4FA6-9C66-1D55615BECE9}"/>
          </ac:spMkLst>
        </pc:spChg>
        <pc:spChg chg="mod">
          <ac:chgData name="Froduald Kabanza" userId="edf393d0-642b-4b9e-8c75-f62133241689" providerId="ADAL" clId="{F17B1EDF-93CA-4D61-9FA4-3116CF6B8561}" dt="2022-01-31T21:05:20.865" v="4475"/>
          <ac:spMkLst>
            <pc:docMk/>
            <pc:sldMk cId="0" sldId="389"/>
            <ac:spMk id="44" creationId="{7909FEA1-5069-448E-BA05-7E4C7E350785}"/>
          </ac:spMkLst>
        </pc:spChg>
        <pc:spChg chg="mod">
          <ac:chgData name="Froduald Kabanza" userId="edf393d0-642b-4b9e-8c75-f62133241689" providerId="ADAL" clId="{F17B1EDF-93CA-4D61-9FA4-3116CF6B8561}" dt="2022-01-31T21:05:20.865" v="4475"/>
          <ac:spMkLst>
            <pc:docMk/>
            <pc:sldMk cId="0" sldId="389"/>
            <ac:spMk id="45" creationId="{68F9FB70-EC47-4866-A778-C6C07BEA8E51}"/>
          </ac:spMkLst>
        </pc:spChg>
        <pc:spChg chg="mod">
          <ac:chgData name="Froduald Kabanza" userId="edf393d0-642b-4b9e-8c75-f62133241689" providerId="ADAL" clId="{F17B1EDF-93CA-4D61-9FA4-3116CF6B8561}" dt="2022-01-31T21:05:20.865" v="4475"/>
          <ac:spMkLst>
            <pc:docMk/>
            <pc:sldMk cId="0" sldId="389"/>
            <ac:spMk id="46" creationId="{4CCECA36-1D0E-4ABC-9EDB-FC3386CAD6FD}"/>
          </ac:spMkLst>
        </pc:spChg>
        <pc:spChg chg="mod">
          <ac:chgData name="Froduald Kabanza" userId="edf393d0-642b-4b9e-8c75-f62133241689" providerId="ADAL" clId="{F17B1EDF-93CA-4D61-9FA4-3116CF6B8561}" dt="2022-01-31T21:05:20.865" v="4475"/>
          <ac:spMkLst>
            <pc:docMk/>
            <pc:sldMk cId="0" sldId="389"/>
            <ac:spMk id="47" creationId="{08584953-AE0C-4D5F-8026-16BE3C595BB3}"/>
          </ac:spMkLst>
        </pc:spChg>
        <pc:spChg chg="mod">
          <ac:chgData name="Froduald Kabanza" userId="edf393d0-642b-4b9e-8c75-f62133241689" providerId="ADAL" clId="{F17B1EDF-93CA-4D61-9FA4-3116CF6B8561}" dt="2022-01-31T21:05:20.865" v="4475"/>
          <ac:spMkLst>
            <pc:docMk/>
            <pc:sldMk cId="0" sldId="389"/>
            <ac:spMk id="48" creationId="{75834C45-EE0C-47B1-B332-CA63D40A6601}"/>
          </ac:spMkLst>
        </pc:spChg>
        <pc:spChg chg="mod">
          <ac:chgData name="Froduald Kabanza" userId="edf393d0-642b-4b9e-8c75-f62133241689" providerId="ADAL" clId="{F17B1EDF-93CA-4D61-9FA4-3116CF6B8561}" dt="2022-01-31T21:05:20.865" v="4475"/>
          <ac:spMkLst>
            <pc:docMk/>
            <pc:sldMk cId="0" sldId="389"/>
            <ac:spMk id="49" creationId="{A64C97A1-47F0-47EA-B9F4-34969BC139A8}"/>
          </ac:spMkLst>
        </pc:spChg>
        <pc:spChg chg="mod">
          <ac:chgData name="Froduald Kabanza" userId="edf393d0-642b-4b9e-8c75-f62133241689" providerId="ADAL" clId="{F17B1EDF-93CA-4D61-9FA4-3116CF6B8561}" dt="2022-01-31T21:05:20.865" v="4475"/>
          <ac:spMkLst>
            <pc:docMk/>
            <pc:sldMk cId="0" sldId="389"/>
            <ac:spMk id="50" creationId="{1AD6A92A-2D8A-4CE3-ABCC-8333B29FCFCE}"/>
          </ac:spMkLst>
        </pc:spChg>
        <pc:spChg chg="mod">
          <ac:chgData name="Froduald Kabanza" userId="edf393d0-642b-4b9e-8c75-f62133241689" providerId="ADAL" clId="{F17B1EDF-93CA-4D61-9FA4-3116CF6B8561}" dt="2022-01-31T21:05:20.865" v="4475"/>
          <ac:spMkLst>
            <pc:docMk/>
            <pc:sldMk cId="0" sldId="389"/>
            <ac:spMk id="54" creationId="{611DED26-7CAD-46DF-AF15-5B0528D6E79B}"/>
          </ac:spMkLst>
        </pc:spChg>
        <pc:spChg chg="mod">
          <ac:chgData name="Froduald Kabanza" userId="edf393d0-642b-4b9e-8c75-f62133241689" providerId="ADAL" clId="{F17B1EDF-93CA-4D61-9FA4-3116CF6B8561}" dt="2022-01-31T21:05:20.865" v="4475"/>
          <ac:spMkLst>
            <pc:docMk/>
            <pc:sldMk cId="0" sldId="389"/>
            <ac:spMk id="55" creationId="{FED40BF5-DEC2-4786-97A1-BD11077D3A56}"/>
          </ac:spMkLst>
        </pc:spChg>
        <pc:spChg chg="mod">
          <ac:chgData name="Froduald Kabanza" userId="edf393d0-642b-4b9e-8c75-f62133241689" providerId="ADAL" clId="{F17B1EDF-93CA-4D61-9FA4-3116CF6B8561}" dt="2022-01-31T21:05:20.865" v="4475"/>
          <ac:spMkLst>
            <pc:docMk/>
            <pc:sldMk cId="0" sldId="389"/>
            <ac:spMk id="56" creationId="{20F5F10A-4285-416A-A42F-FA3F04C2A90A}"/>
          </ac:spMkLst>
        </pc:spChg>
        <pc:spChg chg="mod">
          <ac:chgData name="Froduald Kabanza" userId="edf393d0-642b-4b9e-8c75-f62133241689" providerId="ADAL" clId="{F17B1EDF-93CA-4D61-9FA4-3116CF6B8561}" dt="2022-01-31T21:05:20.865" v="4475"/>
          <ac:spMkLst>
            <pc:docMk/>
            <pc:sldMk cId="0" sldId="389"/>
            <ac:spMk id="57" creationId="{96436ECD-5DBF-421D-AC40-E586A67ED7DB}"/>
          </ac:spMkLst>
        </pc:spChg>
        <pc:spChg chg="mod">
          <ac:chgData name="Froduald Kabanza" userId="edf393d0-642b-4b9e-8c75-f62133241689" providerId="ADAL" clId="{F17B1EDF-93CA-4D61-9FA4-3116CF6B8561}" dt="2022-01-31T21:05:20.865" v="4475"/>
          <ac:spMkLst>
            <pc:docMk/>
            <pc:sldMk cId="0" sldId="389"/>
            <ac:spMk id="58" creationId="{BF54B987-F4FB-4C79-B472-97DAC99A03B3}"/>
          </ac:spMkLst>
        </pc:spChg>
        <pc:spChg chg="mod">
          <ac:chgData name="Froduald Kabanza" userId="edf393d0-642b-4b9e-8c75-f62133241689" providerId="ADAL" clId="{F17B1EDF-93CA-4D61-9FA4-3116CF6B8561}" dt="2022-02-02T14:03:53.353" v="10402" actId="27636"/>
          <ac:spMkLst>
            <pc:docMk/>
            <pc:sldMk cId="0" sldId="389"/>
            <ac:spMk id="59" creationId="{AAAD71B5-F8BB-4797-AC8E-307243A84879}"/>
          </ac:spMkLst>
        </pc:spChg>
        <pc:spChg chg="mod">
          <ac:chgData name="Froduald Kabanza" userId="edf393d0-642b-4b9e-8c75-f62133241689" providerId="ADAL" clId="{F17B1EDF-93CA-4D61-9FA4-3116CF6B8561}" dt="2022-01-31T20:45:40.118" v="4037" actId="20577"/>
          <ac:spMkLst>
            <pc:docMk/>
            <pc:sldMk cId="0" sldId="389"/>
            <ac:spMk id="10242" creationId="{00000000-0000-0000-0000-000000000000}"/>
          </ac:spMkLst>
        </pc:spChg>
        <pc:spChg chg="mod">
          <ac:chgData name="Froduald Kabanza" userId="edf393d0-642b-4b9e-8c75-f62133241689" providerId="ADAL" clId="{F17B1EDF-93CA-4D61-9FA4-3116CF6B8561}" dt="2022-01-31T20:49:34.685" v="4304" actId="20577"/>
          <ac:spMkLst>
            <pc:docMk/>
            <pc:sldMk cId="0" sldId="389"/>
            <ac:spMk id="10243" creationId="{00000000-0000-0000-0000-000000000000}"/>
          </ac:spMkLst>
        </pc:spChg>
        <pc:grpChg chg="add del mod">
          <ac:chgData name="Froduald Kabanza" userId="edf393d0-642b-4b9e-8c75-f62133241689" providerId="ADAL" clId="{F17B1EDF-93CA-4D61-9FA4-3116CF6B8561}" dt="2022-01-31T20:53:56.973" v="4315" actId="478"/>
          <ac:grpSpMkLst>
            <pc:docMk/>
            <pc:sldMk cId="0" sldId="389"/>
            <ac:grpSpMk id="12" creationId="{E77C23BC-A868-47D5-9B01-4F74F9847919}"/>
          </ac:grpSpMkLst>
        </pc:grpChg>
        <pc:grpChg chg="mod">
          <ac:chgData name="Froduald Kabanza" userId="edf393d0-642b-4b9e-8c75-f62133241689" providerId="ADAL" clId="{F17B1EDF-93CA-4D61-9FA4-3116CF6B8561}" dt="2022-01-31T20:53:50.327" v="4314"/>
          <ac:grpSpMkLst>
            <pc:docMk/>
            <pc:sldMk cId="0" sldId="389"/>
            <ac:grpSpMk id="13" creationId="{835D125D-B8D1-490A-8770-CB185553B5FE}"/>
          </ac:grpSpMkLst>
        </pc:grpChg>
        <pc:grpChg chg="add mod">
          <ac:chgData name="Froduald Kabanza" userId="edf393d0-642b-4b9e-8c75-f62133241689" providerId="ADAL" clId="{F17B1EDF-93CA-4D61-9FA4-3116CF6B8561}" dt="2022-01-31T21:05:58.072" v="4485" actId="14100"/>
          <ac:grpSpMkLst>
            <pc:docMk/>
            <pc:sldMk cId="0" sldId="389"/>
            <ac:grpSpMk id="40" creationId="{8621CC4E-6994-46B6-A4B8-2ED3B865C4C6}"/>
          </ac:grpSpMkLst>
        </pc:grpChg>
        <pc:graphicFrameChg chg="mod">
          <ac:chgData name="Froduald Kabanza" userId="edf393d0-642b-4b9e-8c75-f62133241689" providerId="ADAL" clId="{F17B1EDF-93CA-4D61-9FA4-3116CF6B8561}" dt="2022-01-31T20:53:50.327" v="4314"/>
          <ac:graphicFrameMkLst>
            <pc:docMk/>
            <pc:sldMk cId="0" sldId="389"/>
            <ac:graphicFrameMk id="35" creationId="{4B6B8BE2-4B76-454F-9169-9835BDAE0B86}"/>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6" creationId="{75D8528C-7550-414D-8DCB-363A3DE81827}"/>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7" creationId="{C6D62206-C2C7-4636-8EF7-D9FC8809D85A}"/>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8" creationId="{B1109207-0E58-416F-8FE8-0A7525234929}"/>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9" creationId="{56A40ED6-32E3-402E-BEC7-7695F307B0A2}"/>
          </ac:graphicFrameMkLst>
        </pc:graphicFrameChg>
        <pc:picChg chg="add mod">
          <ac:chgData name="Froduald Kabanza" userId="edf393d0-642b-4b9e-8c75-f62133241689" providerId="ADAL" clId="{F17B1EDF-93CA-4D61-9FA4-3116CF6B8561}" dt="2022-01-31T21:28:16.494" v="4692" actId="14100"/>
          <ac:picMkLst>
            <pc:docMk/>
            <pc:sldMk cId="0" sldId="389"/>
            <ac:picMk id="3" creationId="{F4C54C79-B38B-460B-B1D1-5DBC170C7EB7}"/>
          </ac:picMkLst>
        </pc:picChg>
        <pc:picChg chg="add mod">
          <ac:chgData name="Froduald Kabanza" userId="edf393d0-642b-4b9e-8c75-f62133241689" providerId="ADAL" clId="{F17B1EDF-93CA-4D61-9FA4-3116CF6B8561}" dt="2022-01-31T21:28:39.902" v="4697" actId="1076"/>
          <ac:picMkLst>
            <pc:docMk/>
            <pc:sldMk cId="0" sldId="389"/>
            <ac:picMk id="60" creationId="{C9AD3B55-ACEB-4773-AF9C-F580153EAF39}"/>
          </ac:picMkLst>
        </pc:picChg>
        <pc:picChg chg="del">
          <ac:chgData name="Froduald Kabanza" userId="edf393d0-642b-4b9e-8c75-f62133241689" providerId="ADAL" clId="{F17B1EDF-93CA-4D61-9FA4-3116CF6B8561}" dt="2022-01-31T20:39:57.549" v="3708" actId="478"/>
          <ac:picMkLst>
            <pc:docMk/>
            <pc:sldMk cId="0" sldId="389"/>
            <ac:picMk id="10247" creationId="{00000000-0000-0000-0000-000000000000}"/>
          </ac:picMkLst>
        </pc:picChg>
        <pc:cxnChg chg="mod">
          <ac:chgData name="Froduald Kabanza" userId="edf393d0-642b-4b9e-8c75-f62133241689" providerId="ADAL" clId="{F17B1EDF-93CA-4D61-9FA4-3116CF6B8561}" dt="2022-01-31T20:53:50.327" v="4314"/>
          <ac:cxnSpMkLst>
            <pc:docMk/>
            <pc:sldMk cId="0" sldId="389"/>
            <ac:cxnSpMk id="14" creationId="{F3A436EC-250D-463C-BDD3-7D2F2092A63E}"/>
          </ac:cxnSpMkLst>
        </pc:cxnChg>
        <pc:cxnChg chg="mod">
          <ac:chgData name="Froduald Kabanza" userId="edf393d0-642b-4b9e-8c75-f62133241689" providerId="ADAL" clId="{F17B1EDF-93CA-4D61-9FA4-3116CF6B8561}" dt="2022-01-31T20:53:50.327" v="4314"/>
          <ac:cxnSpMkLst>
            <pc:docMk/>
            <pc:sldMk cId="0" sldId="389"/>
            <ac:cxnSpMk id="15" creationId="{D377C200-4010-4BCD-980C-7641F05D230F}"/>
          </ac:cxnSpMkLst>
        </pc:cxnChg>
        <pc:cxnChg chg="mod">
          <ac:chgData name="Froduald Kabanza" userId="edf393d0-642b-4b9e-8c75-f62133241689" providerId="ADAL" clId="{F17B1EDF-93CA-4D61-9FA4-3116CF6B8561}" dt="2022-01-31T20:53:50.327" v="4314"/>
          <ac:cxnSpMkLst>
            <pc:docMk/>
            <pc:sldMk cId="0" sldId="389"/>
            <ac:cxnSpMk id="16" creationId="{CF31A8B2-5BA2-4EF6-B495-387A49504EB7}"/>
          </ac:cxnSpMkLst>
        </pc:cxnChg>
        <pc:cxnChg chg="mod">
          <ac:chgData name="Froduald Kabanza" userId="edf393d0-642b-4b9e-8c75-f62133241689" providerId="ADAL" clId="{F17B1EDF-93CA-4D61-9FA4-3116CF6B8561}" dt="2022-01-31T20:53:50.327" v="4314"/>
          <ac:cxnSpMkLst>
            <pc:docMk/>
            <pc:sldMk cId="0" sldId="389"/>
            <ac:cxnSpMk id="17" creationId="{19351F12-E674-43A0-B41A-E0D6BDED05BD}"/>
          </ac:cxnSpMkLst>
        </pc:cxnChg>
        <pc:cxnChg chg="mod">
          <ac:chgData name="Froduald Kabanza" userId="edf393d0-642b-4b9e-8c75-f62133241689" providerId="ADAL" clId="{F17B1EDF-93CA-4D61-9FA4-3116CF6B8561}" dt="2022-01-31T20:53:50.327" v="4314"/>
          <ac:cxnSpMkLst>
            <pc:docMk/>
            <pc:sldMk cId="0" sldId="389"/>
            <ac:cxnSpMk id="18" creationId="{E7F63A00-53B1-41FC-AE1D-7EF3C0C17C66}"/>
          </ac:cxnSpMkLst>
        </pc:cxnChg>
        <pc:cxnChg chg="mod">
          <ac:chgData name="Froduald Kabanza" userId="edf393d0-642b-4b9e-8c75-f62133241689" providerId="ADAL" clId="{F17B1EDF-93CA-4D61-9FA4-3116CF6B8561}" dt="2022-01-31T21:05:20.865" v="4475"/>
          <ac:cxnSpMkLst>
            <pc:docMk/>
            <pc:sldMk cId="0" sldId="389"/>
            <ac:cxnSpMk id="51" creationId="{06D91100-BC63-4516-B01D-DB071A602E76}"/>
          </ac:cxnSpMkLst>
        </pc:cxnChg>
        <pc:cxnChg chg="mod">
          <ac:chgData name="Froduald Kabanza" userId="edf393d0-642b-4b9e-8c75-f62133241689" providerId="ADAL" clId="{F17B1EDF-93CA-4D61-9FA4-3116CF6B8561}" dt="2022-01-31T21:05:20.865" v="4475"/>
          <ac:cxnSpMkLst>
            <pc:docMk/>
            <pc:sldMk cId="0" sldId="389"/>
            <ac:cxnSpMk id="52" creationId="{2446E5FA-93C0-4E8D-8C20-185BAA8D57BD}"/>
          </ac:cxnSpMkLst>
        </pc:cxnChg>
        <pc:cxnChg chg="mod">
          <ac:chgData name="Froduald Kabanza" userId="edf393d0-642b-4b9e-8c75-f62133241689" providerId="ADAL" clId="{F17B1EDF-93CA-4D61-9FA4-3116CF6B8561}" dt="2022-01-31T21:05:20.865" v="4475"/>
          <ac:cxnSpMkLst>
            <pc:docMk/>
            <pc:sldMk cId="0" sldId="389"/>
            <ac:cxnSpMk id="53" creationId="{3297A1FB-FCBB-4553-86EA-99DDE70A5911}"/>
          </ac:cxnSpMkLst>
        </pc:cxnChg>
      </pc:sldChg>
      <pc:sldChg chg="add">
        <pc:chgData name="Froduald Kabanza" userId="edf393d0-642b-4b9e-8c75-f62133241689" providerId="ADAL" clId="{F17B1EDF-93CA-4D61-9FA4-3116CF6B8561}" dt="2022-01-30T23:05:49.796" v="355"/>
        <pc:sldMkLst>
          <pc:docMk/>
          <pc:sldMk cId="0" sldId="390"/>
        </pc:sldMkLst>
      </pc:sldChg>
      <pc:sldChg chg="add del">
        <pc:chgData name="Froduald Kabanza" userId="edf393d0-642b-4b9e-8c75-f62133241689" providerId="ADAL" clId="{F17B1EDF-93CA-4D61-9FA4-3116CF6B8561}" dt="2022-01-30T23:43:13.415" v="848" actId="2696"/>
        <pc:sldMkLst>
          <pc:docMk/>
          <pc:sldMk cId="0" sldId="391"/>
        </pc:sldMkLst>
      </pc:sldChg>
      <pc:sldChg chg="addSp delSp modSp add mod ord">
        <pc:chgData name="Froduald Kabanza" userId="edf393d0-642b-4b9e-8c75-f62133241689" providerId="ADAL" clId="{F17B1EDF-93CA-4D61-9FA4-3116CF6B8561}" dt="2022-02-01T14:37:33.373" v="9631" actId="14100"/>
        <pc:sldMkLst>
          <pc:docMk/>
          <pc:sldMk cId="0" sldId="393"/>
        </pc:sldMkLst>
        <pc:spChg chg="mod">
          <ac:chgData name="Froduald Kabanza" userId="edf393d0-642b-4b9e-8c75-f62133241689" providerId="ADAL" clId="{F17B1EDF-93CA-4D61-9FA4-3116CF6B8561}" dt="2022-02-01T14:34:22.104" v="9603"/>
          <ac:spMkLst>
            <pc:docMk/>
            <pc:sldMk cId="0" sldId="393"/>
            <ac:spMk id="39" creationId="{0155BEE9-75DF-42F8-AC40-4B79BDC32A9E}"/>
          </ac:spMkLst>
        </pc:spChg>
        <pc:spChg chg="mod">
          <ac:chgData name="Froduald Kabanza" userId="edf393d0-642b-4b9e-8c75-f62133241689" providerId="ADAL" clId="{F17B1EDF-93CA-4D61-9FA4-3116CF6B8561}" dt="2022-02-01T14:34:22.104" v="9603"/>
          <ac:spMkLst>
            <pc:docMk/>
            <pc:sldMk cId="0" sldId="393"/>
            <ac:spMk id="40" creationId="{12DC4B6D-1FEB-45BF-80DD-E7B30F6FDE6A}"/>
          </ac:spMkLst>
        </pc:spChg>
        <pc:spChg chg="mod">
          <ac:chgData name="Froduald Kabanza" userId="edf393d0-642b-4b9e-8c75-f62133241689" providerId="ADAL" clId="{F17B1EDF-93CA-4D61-9FA4-3116CF6B8561}" dt="2022-02-01T14:34:22.104" v="9603"/>
          <ac:spMkLst>
            <pc:docMk/>
            <pc:sldMk cId="0" sldId="393"/>
            <ac:spMk id="45" creationId="{9EEBE055-3F09-4A7F-9D12-F06BE0389A5F}"/>
          </ac:spMkLst>
        </pc:spChg>
        <pc:spChg chg="mod">
          <ac:chgData name="Froduald Kabanza" userId="edf393d0-642b-4b9e-8c75-f62133241689" providerId="ADAL" clId="{F17B1EDF-93CA-4D61-9FA4-3116CF6B8561}" dt="2022-02-01T14:34:22.104" v="9603"/>
          <ac:spMkLst>
            <pc:docMk/>
            <pc:sldMk cId="0" sldId="393"/>
            <ac:spMk id="46" creationId="{A2A54E0A-CABA-49C1-A45A-E25C3E9B274C}"/>
          </ac:spMkLst>
        </pc:spChg>
        <pc:spChg chg="mod">
          <ac:chgData name="Froduald Kabanza" userId="edf393d0-642b-4b9e-8c75-f62133241689" providerId="ADAL" clId="{F17B1EDF-93CA-4D61-9FA4-3116CF6B8561}" dt="2022-02-01T14:34:22.104" v="9603"/>
          <ac:spMkLst>
            <pc:docMk/>
            <pc:sldMk cId="0" sldId="393"/>
            <ac:spMk id="47" creationId="{3518F1C9-3C3F-4861-A864-3037B8CE3665}"/>
          </ac:spMkLst>
        </pc:spChg>
        <pc:spChg chg="mod">
          <ac:chgData name="Froduald Kabanza" userId="edf393d0-642b-4b9e-8c75-f62133241689" providerId="ADAL" clId="{F17B1EDF-93CA-4D61-9FA4-3116CF6B8561}" dt="2022-01-31T21:02:27.384" v="4439"/>
          <ac:spMkLst>
            <pc:docMk/>
            <pc:sldMk cId="0" sldId="393"/>
            <ac:spMk id="48" creationId="{00000000-0000-0000-0000-000000000000}"/>
          </ac:spMkLst>
        </pc:spChg>
        <pc:spChg chg="mod">
          <ac:chgData name="Froduald Kabanza" userId="edf393d0-642b-4b9e-8c75-f62133241689" providerId="ADAL" clId="{F17B1EDF-93CA-4D61-9FA4-3116CF6B8561}" dt="2022-01-31T21:02:27.384" v="4439"/>
          <ac:spMkLst>
            <pc:docMk/>
            <pc:sldMk cId="0" sldId="393"/>
            <ac:spMk id="49" creationId="{00000000-0000-0000-0000-000000000000}"/>
          </ac:spMkLst>
        </pc:spChg>
        <pc:spChg chg="mod">
          <ac:chgData name="Froduald Kabanza" userId="edf393d0-642b-4b9e-8c75-f62133241689" providerId="ADAL" clId="{F17B1EDF-93CA-4D61-9FA4-3116CF6B8561}" dt="2022-01-31T21:02:27.384" v="4439"/>
          <ac:spMkLst>
            <pc:docMk/>
            <pc:sldMk cId="0" sldId="393"/>
            <ac:spMk id="50" creationId="{00000000-0000-0000-0000-000000000000}"/>
          </ac:spMkLst>
        </pc:spChg>
        <pc:spChg chg="mod">
          <ac:chgData name="Froduald Kabanza" userId="edf393d0-642b-4b9e-8c75-f62133241689" providerId="ADAL" clId="{F17B1EDF-93CA-4D61-9FA4-3116CF6B8561}" dt="2022-01-31T21:02:27.384" v="4439"/>
          <ac:spMkLst>
            <pc:docMk/>
            <pc:sldMk cId="0" sldId="393"/>
            <ac:spMk id="51" creationId="{00000000-0000-0000-0000-000000000000}"/>
          </ac:spMkLst>
        </pc:spChg>
        <pc:spChg chg="mod">
          <ac:chgData name="Froduald Kabanza" userId="edf393d0-642b-4b9e-8c75-f62133241689" providerId="ADAL" clId="{F17B1EDF-93CA-4D61-9FA4-3116CF6B8561}" dt="2022-02-01T14:34:22.104" v="9603"/>
          <ac:spMkLst>
            <pc:docMk/>
            <pc:sldMk cId="0" sldId="393"/>
            <ac:spMk id="52" creationId="{3BAA2015-CEF7-4B50-B4B3-6B1DDB826C67}"/>
          </ac:spMkLst>
        </pc:spChg>
        <pc:spChg chg="mod">
          <ac:chgData name="Froduald Kabanza" userId="edf393d0-642b-4b9e-8c75-f62133241689" providerId="ADAL" clId="{F17B1EDF-93CA-4D61-9FA4-3116CF6B8561}" dt="2022-02-01T14:34:22.104" v="9603"/>
          <ac:spMkLst>
            <pc:docMk/>
            <pc:sldMk cId="0" sldId="393"/>
            <ac:spMk id="53" creationId="{BCA801A9-6598-4089-ABA4-5CF5E05314FE}"/>
          </ac:spMkLst>
        </pc:spChg>
        <pc:spChg chg="mod">
          <ac:chgData name="Froduald Kabanza" userId="edf393d0-642b-4b9e-8c75-f62133241689" providerId="ADAL" clId="{F17B1EDF-93CA-4D61-9FA4-3116CF6B8561}" dt="2022-02-01T14:34:22.104" v="9603"/>
          <ac:spMkLst>
            <pc:docMk/>
            <pc:sldMk cId="0" sldId="393"/>
            <ac:spMk id="54" creationId="{68D67C2F-27DC-447D-A276-BB4290EC5446}"/>
          </ac:spMkLst>
        </pc:spChg>
        <pc:spChg chg="mod">
          <ac:chgData name="Froduald Kabanza" userId="edf393d0-642b-4b9e-8c75-f62133241689" providerId="ADAL" clId="{F17B1EDF-93CA-4D61-9FA4-3116CF6B8561}" dt="2022-02-01T14:34:22.104" v="9603"/>
          <ac:spMkLst>
            <pc:docMk/>
            <pc:sldMk cId="0" sldId="393"/>
            <ac:spMk id="55" creationId="{5C4F4C69-F997-448A-A2A1-C77510528FFD}"/>
          </ac:spMkLst>
        </pc:spChg>
        <pc:spChg chg="mod">
          <ac:chgData name="Froduald Kabanza" userId="edf393d0-642b-4b9e-8c75-f62133241689" providerId="ADAL" clId="{F17B1EDF-93CA-4D61-9FA4-3116CF6B8561}" dt="2022-01-31T21:02:27.384" v="4439"/>
          <ac:spMkLst>
            <pc:docMk/>
            <pc:sldMk cId="0" sldId="393"/>
            <ac:spMk id="56" creationId="{00000000-0000-0000-0000-000000000000}"/>
          </ac:spMkLst>
        </pc:spChg>
        <pc:spChg chg="mod">
          <ac:chgData name="Froduald Kabanza" userId="edf393d0-642b-4b9e-8c75-f62133241689" providerId="ADAL" clId="{F17B1EDF-93CA-4D61-9FA4-3116CF6B8561}" dt="2022-01-31T21:02:27.384" v="4439"/>
          <ac:spMkLst>
            <pc:docMk/>
            <pc:sldMk cId="0" sldId="393"/>
            <ac:spMk id="57" creationId="{00000000-0000-0000-0000-000000000000}"/>
          </ac:spMkLst>
        </pc:spChg>
        <pc:spChg chg="mod">
          <ac:chgData name="Froduald Kabanza" userId="edf393d0-642b-4b9e-8c75-f62133241689" providerId="ADAL" clId="{F17B1EDF-93CA-4D61-9FA4-3116CF6B8561}" dt="2022-01-31T21:02:27.384" v="4439"/>
          <ac:spMkLst>
            <pc:docMk/>
            <pc:sldMk cId="0" sldId="393"/>
            <ac:spMk id="58" creationId="{00000000-0000-0000-0000-000000000000}"/>
          </ac:spMkLst>
        </pc:spChg>
        <pc:spChg chg="mod">
          <ac:chgData name="Froduald Kabanza" userId="edf393d0-642b-4b9e-8c75-f62133241689" providerId="ADAL" clId="{F17B1EDF-93CA-4D61-9FA4-3116CF6B8561}" dt="2022-02-01T14:34:22.104" v="9603"/>
          <ac:spMkLst>
            <pc:docMk/>
            <pc:sldMk cId="0" sldId="393"/>
            <ac:spMk id="59" creationId="{5C1A48E2-87D7-4E7F-AD44-6C0F0F40874D}"/>
          </ac:spMkLst>
        </pc:spChg>
        <pc:spChg chg="mod">
          <ac:chgData name="Froduald Kabanza" userId="edf393d0-642b-4b9e-8c75-f62133241689" providerId="ADAL" clId="{F17B1EDF-93CA-4D61-9FA4-3116CF6B8561}" dt="2022-02-01T14:34:22.104" v="9603"/>
          <ac:spMkLst>
            <pc:docMk/>
            <pc:sldMk cId="0" sldId="393"/>
            <ac:spMk id="60" creationId="{EA824FB2-B526-49E4-A3E1-D4F9E1C9ED39}"/>
          </ac:spMkLst>
        </pc:spChg>
        <pc:spChg chg="mod">
          <ac:chgData name="Froduald Kabanza" userId="edf393d0-642b-4b9e-8c75-f62133241689" providerId="ADAL" clId="{F17B1EDF-93CA-4D61-9FA4-3116CF6B8561}" dt="2022-02-01T14:34:22.104" v="9603"/>
          <ac:spMkLst>
            <pc:docMk/>
            <pc:sldMk cId="0" sldId="393"/>
            <ac:spMk id="61" creationId="{25D1BB20-7295-446C-9027-B31009045BFF}"/>
          </ac:spMkLst>
        </pc:spChg>
        <pc:spChg chg="mod">
          <ac:chgData name="Froduald Kabanza" userId="edf393d0-642b-4b9e-8c75-f62133241689" providerId="ADAL" clId="{F17B1EDF-93CA-4D61-9FA4-3116CF6B8561}" dt="2022-02-01T14:34:22.104" v="9603"/>
          <ac:spMkLst>
            <pc:docMk/>
            <pc:sldMk cId="0" sldId="393"/>
            <ac:spMk id="62" creationId="{E350AF12-34D2-47C9-A8E5-C54FFC45D0DF}"/>
          </ac:spMkLst>
        </pc:spChg>
        <pc:spChg chg="mod">
          <ac:chgData name="Froduald Kabanza" userId="edf393d0-642b-4b9e-8c75-f62133241689" providerId="ADAL" clId="{F17B1EDF-93CA-4D61-9FA4-3116CF6B8561}" dt="2022-02-01T14:34:22.104" v="9603"/>
          <ac:spMkLst>
            <pc:docMk/>
            <pc:sldMk cId="0" sldId="393"/>
            <ac:spMk id="63" creationId="{AA741DD1-83FB-42BE-B80B-8ED138CB16A0}"/>
          </ac:spMkLst>
        </pc:spChg>
        <pc:spChg chg="mod">
          <ac:chgData name="Froduald Kabanza" userId="edf393d0-642b-4b9e-8c75-f62133241689" providerId="ADAL" clId="{F17B1EDF-93CA-4D61-9FA4-3116CF6B8561}" dt="2022-02-01T14:34:22.104" v="9603"/>
          <ac:spMkLst>
            <pc:docMk/>
            <pc:sldMk cId="0" sldId="393"/>
            <ac:spMk id="64" creationId="{F7EC3FF0-0E12-41D6-BB43-4B5DC74A5037}"/>
          </ac:spMkLst>
        </pc:spChg>
        <pc:spChg chg="mod">
          <ac:chgData name="Froduald Kabanza" userId="edf393d0-642b-4b9e-8c75-f62133241689" providerId="ADAL" clId="{F17B1EDF-93CA-4D61-9FA4-3116CF6B8561}" dt="2022-02-01T14:34:50.200" v="9605"/>
          <ac:spMkLst>
            <pc:docMk/>
            <pc:sldMk cId="0" sldId="393"/>
            <ac:spMk id="68" creationId="{4A42E387-4986-4055-9608-D5F526950D0E}"/>
          </ac:spMkLst>
        </pc:spChg>
        <pc:spChg chg="mod">
          <ac:chgData name="Froduald Kabanza" userId="edf393d0-642b-4b9e-8c75-f62133241689" providerId="ADAL" clId="{F17B1EDF-93CA-4D61-9FA4-3116CF6B8561}" dt="2022-02-01T14:34:50.200" v="9605"/>
          <ac:spMkLst>
            <pc:docMk/>
            <pc:sldMk cId="0" sldId="393"/>
            <ac:spMk id="69" creationId="{3E80C0E1-E4D2-49A2-ADE8-2517997FA23C}"/>
          </ac:spMkLst>
        </pc:spChg>
        <pc:spChg chg="mod">
          <ac:chgData name="Froduald Kabanza" userId="edf393d0-642b-4b9e-8c75-f62133241689" providerId="ADAL" clId="{F17B1EDF-93CA-4D61-9FA4-3116CF6B8561}" dt="2022-02-01T14:34:50.200" v="9605"/>
          <ac:spMkLst>
            <pc:docMk/>
            <pc:sldMk cId="0" sldId="393"/>
            <ac:spMk id="74" creationId="{1EA5B72C-905B-4C01-9787-C12490741596}"/>
          </ac:spMkLst>
        </pc:spChg>
        <pc:spChg chg="mod">
          <ac:chgData name="Froduald Kabanza" userId="edf393d0-642b-4b9e-8c75-f62133241689" providerId="ADAL" clId="{F17B1EDF-93CA-4D61-9FA4-3116CF6B8561}" dt="2022-02-01T14:34:50.200" v="9605"/>
          <ac:spMkLst>
            <pc:docMk/>
            <pc:sldMk cId="0" sldId="393"/>
            <ac:spMk id="75" creationId="{E23EAB83-02B8-43D0-9E4D-6089E3F4E6E3}"/>
          </ac:spMkLst>
        </pc:spChg>
        <pc:spChg chg="mod">
          <ac:chgData name="Froduald Kabanza" userId="edf393d0-642b-4b9e-8c75-f62133241689" providerId="ADAL" clId="{F17B1EDF-93CA-4D61-9FA4-3116CF6B8561}" dt="2022-02-01T14:34:50.200" v="9605"/>
          <ac:spMkLst>
            <pc:docMk/>
            <pc:sldMk cId="0" sldId="393"/>
            <ac:spMk id="76" creationId="{5D33E3AE-EEE6-4F0A-B046-6110AF3FA866}"/>
          </ac:spMkLst>
        </pc:spChg>
        <pc:spChg chg="mod">
          <ac:chgData name="Froduald Kabanza" userId="edf393d0-642b-4b9e-8c75-f62133241689" providerId="ADAL" clId="{F17B1EDF-93CA-4D61-9FA4-3116CF6B8561}" dt="2022-02-01T14:34:50.200" v="9605"/>
          <ac:spMkLst>
            <pc:docMk/>
            <pc:sldMk cId="0" sldId="393"/>
            <ac:spMk id="77" creationId="{E180D351-DE77-4243-982C-83404843001A}"/>
          </ac:spMkLst>
        </pc:spChg>
        <pc:spChg chg="mod">
          <ac:chgData name="Froduald Kabanza" userId="edf393d0-642b-4b9e-8c75-f62133241689" providerId="ADAL" clId="{F17B1EDF-93CA-4D61-9FA4-3116CF6B8561}" dt="2022-02-01T14:34:50.200" v="9605"/>
          <ac:spMkLst>
            <pc:docMk/>
            <pc:sldMk cId="0" sldId="393"/>
            <ac:spMk id="78" creationId="{57B26408-9C17-4C47-A671-DA8097552C49}"/>
          </ac:spMkLst>
        </pc:spChg>
        <pc:spChg chg="mod">
          <ac:chgData name="Froduald Kabanza" userId="edf393d0-642b-4b9e-8c75-f62133241689" providerId="ADAL" clId="{F17B1EDF-93CA-4D61-9FA4-3116CF6B8561}" dt="2022-02-01T14:34:50.200" v="9605"/>
          <ac:spMkLst>
            <pc:docMk/>
            <pc:sldMk cId="0" sldId="393"/>
            <ac:spMk id="79" creationId="{205676DD-D103-459E-AEB1-095B327D5542}"/>
          </ac:spMkLst>
        </pc:spChg>
        <pc:spChg chg="mod">
          <ac:chgData name="Froduald Kabanza" userId="edf393d0-642b-4b9e-8c75-f62133241689" providerId="ADAL" clId="{F17B1EDF-93CA-4D61-9FA4-3116CF6B8561}" dt="2022-02-01T14:34:50.200" v="9605"/>
          <ac:spMkLst>
            <pc:docMk/>
            <pc:sldMk cId="0" sldId="393"/>
            <ac:spMk id="80" creationId="{73EBDF67-D84B-4EA2-964D-E55D396BC1FD}"/>
          </ac:spMkLst>
        </pc:spChg>
        <pc:spChg chg="mod">
          <ac:chgData name="Froduald Kabanza" userId="edf393d0-642b-4b9e-8c75-f62133241689" providerId="ADAL" clId="{F17B1EDF-93CA-4D61-9FA4-3116CF6B8561}" dt="2022-02-01T14:34:50.200" v="9605"/>
          <ac:spMkLst>
            <pc:docMk/>
            <pc:sldMk cId="0" sldId="393"/>
            <ac:spMk id="81" creationId="{00856FA5-0804-451E-9776-D2A87C30F029}"/>
          </ac:spMkLst>
        </pc:spChg>
        <pc:spChg chg="mod">
          <ac:chgData name="Froduald Kabanza" userId="edf393d0-642b-4b9e-8c75-f62133241689" providerId="ADAL" clId="{F17B1EDF-93CA-4D61-9FA4-3116CF6B8561}" dt="2022-02-01T14:34:50.200" v="9605"/>
          <ac:spMkLst>
            <pc:docMk/>
            <pc:sldMk cId="0" sldId="393"/>
            <ac:spMk id="82" creationId="{CDA7EB14-0209-48E1-803D-706973B07B4A}"/>
          </ac:spMkLst>
        </pc:spChg>
        <pc:spChg chg="mod">
          <ac:chgData name="Froduald Kabanza" userId="edf393d0-642b-4b9e-8c75-f62133241689" providerId="ADAL" clId="{F17B1EDF-93CA-4D61-9FA4-3116CF6B8561}" dt="2022-02-01T14:34:50.200" v="9605"/>
          <ac:spMkLst>
            <pc:docMk/>
            <pc:sldMk cId="0" sldId="393"/>
            <ac:spMk id="83" creationId="{080D4A2F-3D6B-4FA2-B496-F6CB9641A6DF}"/>
          </ac:spMkLst>
        </pc:spChg>
        <pc:spChg chg="mod">
          <ac:chgData name="Froduald Kabanza" userId="edf393d0-642b-4b9e-8c75-f62133241689" providerId="ADAL" clId="{F17B1EDF-93CA-4D61-9FA4-3116CF6B8561}" dt="2022-02-01T14:34:50.200" v="9605"/>
          <ac:spMkLst>
            <pc:docMk/>
            <pc:sldMk cId="0" sldId="393"/>
            <ac:spMk id="84" creationId="{9A72FF18-745C-4FB8-AF6C-419C170D8073}"/>
          </ac:spMkLst>
        </pc:spChg>
        <pc:spChg chg="mod">
          <ac:chgData name="Froduald Kabanza" userId="edf393d0-642b-4b9e-8c75-f62133241689" providerId="ADAL" clId="{F17B1EDF-93CA-4D61-9FA4-3116CF6B8561}" dt="2022-02-01T14:34:50.200" v="9605"/>
          <ac:spMkLst>
            <pc:docMk/>
            <pc:sldMk cId="0" sldId="393"/>
            <ac:spMk id="85" creationId="{BD50C37C-262E-4B05-B3C8-D4A876601DF5}"/>
          </ac:spMkLst>
        </pc:spChg>
        <pc:spChg chg="mod">
          <ac:chgData name="Froduald Kabanza" userId="edf393d0-642b-4b9e-8c75-f62133241689" providerId="ADAL" clId="{F17B1EDF-93CA-4D61-9FA4-3116CF6B8561}" dt="2022-02-01T14:34:50.200" v="9605"/>
          <ac:spMkLst>
            <pc:docMk/>
            <pc:sldMk cId="0" sldId="393"/>
            <ac:spMk id="86" creationId="{B3D3BAC2-5ACF-4666-ACC7-8232519702E7}"/>
          </ac:spMkLst>
        </pc:spChg>
        <pc:spChg chg="mod">
          <ac:chgData name="Froduald Kabanza" userId="edf393d0-642b-4b9e-8c75-f62133241689" providerId="ADAL" clId="{F17B1EDF-93CA-4D61-9FA4-3116CF6B8561}" dt="2022-02-01T14:35:53.541" v="9611"/>
          <ac:spMkLst>
            <pc:docMk/>
            <pc:sldMk cId="0" sldId="393"/>
            <ac:spMk id="92" creationId="{C1B559A6-874F-4FF4-A6E9-EAC3935AE1EE}"/>
          </ac:spMkLst>
        </pc:spChg>
        <pc:spChg chg="mod">
          <ac:chgData name="Froduald Kabanza" userId="edf393d0-642b-4b9e-8c75-f62133241689" providerId="ADAL" clId="{F17B1EDF-93CA-4D61-9FA4-3116CF6B8561}" dt="2022-02-01T14:35:53.541" v="9611"/>
          <ac:spMkLst>
            <pc:docMk/>
            <pc:sldMk cId="0" sldId="393"/>
            <ac:spMk id="93" creationId="{C4842DD5-EE14-447F-83D0-9C02F432925D}"/>
          </ac:spMkLst>
        </pc:spChg>
        <pc:spChg chg="mod">
          <ac:chgData name="Froduald Kabanza" userId="edf393d0-642b-4b9e-8c75-f62133241689" providerId="ADAL" clId="{F17B1EDF-93CA-4D61-9FA4-3116CF6B8561}" dt="2022-02-01T14:35:53.541" v="9611"/>
          <ac:spMkLst>
            <pc:docMk/>
            <pc:sldMk cId="0" sldId="393"/>
            <ac:spMk id="95" creationId="{51997C99-A6EE-4AAD-91AE-3AEB1E018FD7}"/>
          </ac:spMkLst>
        </pc:spChg>
        <pc:spChg chg="mod">
          <ac:chgData name="Froduald Kabanza" userId="edf393d0-642b-4b9e-8c75-f62133241689" providerId="ADAL" clId="{F17B1EDF-93CA-4D61-9FA4-3116CF6B8561}" dt="2022-02-01T14:35:53.541" v="9611"/>
          <ac:spMkLst>
            <pc:docMk/>
            <pc:sldMk cId="0" sldId="393"/>
            <ac:spMk id="96" creationId="{1369A66A-7623-4713-8124-4CD172E6E68B}"/>
          </ac:spMkLst>
        </pc:spChg>
        <pc:spChg chg="add mod">
          <ac:chgData name="Froduald Kabanza" userId="edf393d0-642b-4b9e-8c75-f62133241689" providerId="ADAL" clId="{F17B1EDF-93CA-4D61-9FA4-3116CF6B8561}" dt="2022-02-01T14:37:10.152" v="9626" actId="1076"/>
          <ac:spMkLst>
            <pc:docMk/>
            <pc:sldMk cId="0" sldId="393"/>
            <ac:spMk id="97" creationId="{1E276F1D-B0FB-4C14-A418-AC124FD5F55D}"/>
          </ac:spMkLst>
        </pc:spChg>
        <pc:spChg chg="add mod">
          <ac:chgData name="Froduald Kabanza" userId="edf393d0-642b-4b9e-8c75-f62133241689" providerId="ADAL" clId="{F17B1EDF-93CA-4D61-9FA4-3116CF6B8561}" dt="2022-02-01T14:37:10.152" v="9626" actId="1076"/>
          <ac:spMkLst>
            <pc:docMk/>
            <pc:sldMk cId="0" sldId="393"/>
            <ac:spMk id="98" creationId="{1A5910C9-39D7-4121-A790-A106D9258BB1}"/>
          </ac:spMkLst>
        </pc:spChg>
        <pc:spChg chg="mod">
          <ac:chgData name="Froduald Kabanza" userId="edf393d0-642b-4b9e-8c75-f62133241689" providerId="ADAL" clId="{F17B1EDF-93CA-4D61-9FA4-3116CF6B8561}" dt="2022-02-01T14:35:53.541" v="9611"/>
          <ac:spMkLst>
            <pc:docMk/>
            <pc:sldMk cId="0" sldId="393"/>
            <ac:spMk id="100" creationId="{F70FD760-75F2-42C4-B6A3-2A2609FE5C2E}"/>
          </ac:spMkLst>
        </pc:spChg>
        <pc:spChg chg="mod">
          <ac:chgData name="Froduald Kabanza" userId="edf393d0-642b-4b9e-8c75-f62133241689" providerId="ADAL" clId="{F17B1EDF-93CA-4D61-9FA4-3116CF6B8561}" dt="2022-02-01T14:35:53.541" v="9611"/>
          <ac:spMkLst>
            <pc:docMk/>
            <pc:sldMk cId="0" sldId="393"/>
            <ac:spMk id="101" creationId="{7B8BA6D6-381C-4008-8441-EB43D04F5689}"/>
          </ac:spMkLst>
        </pc:spChg>
        <pc:spChg chg="mod">
          <ac:chgData name="Froduald Kabanza" userId="edf393d0-642b-4b9e-8c75-f62133241689" providerId="ADAL" clId="{F17B1EDF-93CA-4D61-9FA4-3116CF6B8561}" dt="2022-02-01T14:35:53.541" v="9611"/>
          <ac:spMkLst>
            <pc:docMk/>
            <pc:sldMk cId="0" sldId="393"/>
            <ac:spMk id="103" creationId="{C5790D14-0194-4CB7-B421-7A104E8E75D9}"/>
          </ac:spMkLst>
        </pc:spChg>
        <pc:spChg chg="mod">
          <ac:chgData name="Froduald Kabanza" userId="edf393d0-642b-4b9e-8c75-f62133241689" providerId="ADAL" clId="{F17B1EDF-93CA-4D61-9FA4-3116CF6B8561}" dt="2022-02-01T14:35:53.541" v="9611"/>
          <ac:spMkLst>
            <pc:docMk/>
            <pc:sldMk cId="0" sldId="393"/>
            <ac:spMk id="104" creationId="{F76AE33D-DAA7-411A-9CD3-CA91E080F3F9}"/>
          </ac:spMkLst>
        </pc:spChg>
        <pc:spChg chg="mod">
          <ac:chgData name="Froduald Kabanza" userId="edf393d0-642b-4b9e-8c75-f62133241689" providerId="ADAL" clId="{F17B1EDF-93CA-4D61-9FA4-3116CF6B8561}" dt="2022-02-01T14:35:53.541" v="9611"/>
          <ac:spMkLst>
            <pc:docMk/>
            <pc:sldMk cId="0" sldId="393"/>
            <ac:spMk id="106" creationId="{727711B6-2521-43F1-8882-668F1D5C728C}"/>
          </ac:spMkLst>
        </pc:spChg>
        <pc:spChg chg="mod">
          <ac:chgData name="Froduald Kabanza" userId="edf393d0-642b-4b9e-8c75-f62133241689" providerId="ADAL" clId="{F17B1EDF-93CA-4D61-9FA4-3116CF6B8561}" dt="2022-02-01T14:35:53.541" v="9611"/>
          <ac:spMkLst>
            <pc:docMk/>
            <pc:sldMk cId="0" sldId="393"/>
            <ac:spMk id="107" creationId="{406AE5A3-A59C-41AC-BF28-BE813306572D}"/>
          </ac:spMkLst>
        </pc:spChg>
        <pc:spChg chg="mod">
          <ac:chgData name="Froduald Kabanza" userId="edf393d0-642b-4b9e-8c75-f62133241689" providerId="ADAL" clId="{F17B1EDF-93CA-4D61-9FA4-3116CF6B8561}" dt="2022-02-01T14:35:53.541" v="9611"/>
          <ac:spMkLst>
            <pc:docMk/>
            <pc:sldMk cId="0" sldId="393"/>
            <ac:spMk id="109" creationId="{438AA718-F26E-4C91-A0EA-DF658113CC87}"/>
          </ac:spMkLst>
        </pc:spChg>
        <pc:spChg chg="mod">
          <ac:chgData name="Froduald Kabanza" userId="edf393d0-642b-4b9e-8c75-f62133241689" providerId="ADAL" clId="{F17B1EDF-93CA-4D61-9FA4-3116CF6B8561}" dt="2022-02-01T14:35:53.541" v="9611"/>
          <ac:spMkLst>
            <pc:docMk/>
            <pc:sldMk cId="0" sldId="393"/>
            <ac:spMk id="110" creationId="{50F36354-1A5B-48B0-BB8B-6D8C034E848E}"/>
          </ac:spMkLst>
        </pc:spChg>
        <pc:spChg chg="add mod">
          <ac:chgData name="Froduald Kabanza" userId="edf393d0-642b-4b9e-8c75-f62133241689" providerId="ADAL" clId="{F17B1EDF-93CA-4D61-9FA4-3116CF6B8561}" dt="2022-02-01T14:37:10.152" v="9626" actId="1076"/>
          <ac:spMkLst>
            <pc:docMk/>
            <pc:sldMk cId="0" sldId="393"/>
            <ac:spMk id="111" creationId="{D757EE71-F8F3-41AF-8C4A-4F84E977CAEB}"/>
          </ac:spMkLst>
        </pc:spChg>
        <pc:spChg chg="add mod">
          <ac:chgData name="Froduald Kabanza" userId="edf393d0-642b-4b9e-8c75-f62133241689" providerId="ADAL" clId="{F17B1EDF-93CA-4D61-9FA4-3116CF6B8561}" dt="2022-02-01T14:37:10.152" v="9626" actId="1076"/>
          <ac:spMkLst>
            <pc:docMk/>
            <pc:sldMk cId="0" sldId="393"/>
            <ac:spMk id="114" creationId="{A0E9D3B2-9A45-4AA4-9D32-E710F7C4BC5B}"/>
          </ac:spMkLst>
        </pc:spChg>
        <pc:spChg chg="add mod">
          <ac:chgData name="Froduald Kabanza" userId="edf393d0-642b-4b9e-8c75-f62133241689" providerId="ADAL" clId="{F17B1EDF-93CA-4D61-9FA4-3116CF6B8561}" dt="2022-02-01T14:37:10.152" v="9626" actId="1076"/>
          <ac:spMkLst>
            <pc:docMk/>
            <pc:sldMk cId="0" sldId="393"/>
            <ac:spMk id="115" creationId="{274FD4C8-ED68-44ED-B8C2-CAC6FE61A2FE}"/>
          </ac:spMkLst>
        </pc:spChg>
        <pc:spChg chg="add mod">
          <ac:chgData name="Froduald Kabanza" userId="edf393d0-642b-4b9e-8c75-f62133241689" providerId="ADAL" clId="{F17B1EDF-93CA-4D61-9FA4-3116CF6B8561}" dt="2022-02-01T14:37:10.152" v="9626" actId="1076"/>
          <ac:spMkLst>
            <pc:docMk/>
            <pc:sldMk cId="0" sldId="393"/>
            <ac:spMk id="116" creationId="{BBBE4DF8-00E6-4D53-9BDB-03E92A2B604A}"/>
          </ac:spMkLst>
        </pc:spChg>
        <pc:spChg chg="add mod">
          <ac:chgData name="Froduald Kabanza" userId="edf393d0-642b-4b9e-8c75-f62133241689" providerId="ADAL" clId="{F17B1EDF-93CA-4D61-9FA4-3116CF6B8561}" dt="2022-02-01T14:37:10.152" v="9626" actId="1076"/>
          <ac:spMkLst>
            <pc:docMk/>
            <pc:sldMk cId="0" sldId="393"/>
            <ac:spMk id="117" creationId="{2F9AE565-C601-4A08-BA1B-974771EFFAAA}"/>
          </ac:spMkLst>
        </pc:spChg>
        <pc:spChg chg="mod">
          <ac:chgData name="Froduald Kabanza" userId="edf393d0-642b-4b9e-8c75-f62133241689" providerId="ADAL" clId="{F17B1EDF-93CA-4D61-9FA4-3116CF6B8561}" dt="2022-02-01T14:36:35.478" v="9619" actId="20577"/>
          <ac:spMkLst>
            <pc:docMk/>
            <pc:sldMk cId="0" sldId="393"/>
            <ac:spMk id="83970" creationId="{00000000-0000-0000-0000-000000000000}"/>
          </ac:spMkLst>
        </pc:spChg>
        <pc:spChg chg="mod">
          <ac:chgData name="Froduald Kabanza" userId="edf393d0-642b-4b9e-8c75-f62133241689" providerId="ADAL" clId="{F17B1EDF-93CA-4D61-9FA4-3116CF6B8561}" dt="2022-02-01T14:36:24.046" v="9614" actId="1076"/>
          <ac:spMkLst>
            <pc:docMk/>
            <pc:sldMk cId="0" sldId="393"/>
            <ac:spMk id="83971" creationId="{00000000-0000-0000-0000-000000000000}"/>
          </ac:spMkLst>
        </pc:spChg>
        <pc:spChg chg="mod">
          <ac:chgData name="Froduald Kabanza" userId="edf393d0-642b-4b9e-8c75-f62133241689" providerId="ADAL" clId="{F17B1EDF-93CA-4D61-9FA4-3116CF6B8561}" dt="2022-01-31T21:02:27.384" v="4439"/>
          <ac:spMkLst>
            <pc:docMk/>
            <pc:sldMk cId="0" sldId="393"/>
            <ac:spMk id="84018" creationId="{00000000-0000-0000-0000-000000000000}"/>
          </ac:spMkLst>
        </pc:spChg>
        <pc:spChg chg="add mod">
          <ac:chgData name="Froduald Kabanza" userId="edf393d0-642b-4b9e-8c75-f62133241689" providerId="ADAL" clId="{F17B1EDF-93CA-4D61-9FA4-3116CF6B8561}" dt="2022-01-31T21:02:28.524" v="4449" actId="27636"/>
          <ac:spMkLst>
            <pc:docMk/>
            <pc:sldMk cId="0" sldId="393"/>
            <ac:spMk id="84019" creationId="{00000000-0000-0000-0000-000000000000}"/>
          </ac:spMkLst>
        </pc:spChg>
        <pc:spChg chg="mod">
          <ac:chgData name="Froduald Kabanza" userId="edf393d0-642b-4b9e-8c75-f62133241689" providerId="ADAL" clId="{F17B1EDF-93CA-4D61-9FA4-3116CF6B8561}" dt="2022-01-31T21:02:27.384" v="4439"/>
          <ac:spMkLst>
            <pc:docMk/>
            <pc:sldMk cId="0" sldId="393"/>
            <ac:spMk id="84020"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1" creationId="{00000000-0000-0000-0000-000000000000}"/>
          </ac:spMkLst>
        </pc:spChg>
        <pc:spChg chg="mod">
          <ac:chgData name="Froduald Kabanza" userId="edf393d0-642b-4b9e-8c75-f62133241689" providerId="ADAL" clId="{F17B1EDF-93CA-4D61-9FA4-3116CF6B8561}" dt="2022-01-31T21:02:27.384" v="4439"/>
          <ac:spMkLst>
            <pc:docMk/>
            <pc:sldMk cId="0" sldId="393"/>
            <ac:spMk id="84022" creationId="{00000000-0000-0000-0000-000000000000}"/>
          </ac:spMkLst>
        </pc:spChg>
        <pc:spChg chg="add mod">
          <ac:chgData name="Froduald Kabanza" userId="edf393d0-642b-4b9e-8c75-f62133241689" providerId="ADAL" clId="{F17B1EDF-93CA-4D61-9FA4-3116CF6B8561}" dt="2022-01-31T21:02:28.602" v="4451" actId="27636"/>
          <ac:spMkLst>
            <pc:docMk/>
            <pc:sldMk cId="0" sldId="393"/>
            <ac:spMk id="84023" creationId="{00000000-0000-0000-0000-000000000000}"/>
          </ac:spMkLst>
        </pc:spChg>
        <pc:spChg chg="mod">
          <ac:chgData name="Froduald Kabanza" userId="edf393d0-642b-4b9e-8c75-f62133241689" providerId="ADAL" clId="{F17B1EDF-93CA-4D61-9FA4-3116CF6B8561}" dt="2022-01-31T21:02:27.384" v="4439"/>
          <ac:spMkLst>
            <pc:docMk/>
            <pc:sldMk cId="0" sldId="393"/>
            <ac:spMk id="84024" creationId="{00000000-0000-0000-0000-000000000000}"/>
          </ac:spMkLst>
        </pc:spChg>
        <pc:spChg chg="add mod">
          <ac:chgData name="Froduald Kabanza" userId="edf393d0-642b-4b9e-8c75-f62133241689" providerId="ADAL" clId="{F17B1EDF-93CA-4D61-9FA4-3116CF6B8561}" dt="2022-01-31T21:02:28.559" v="4450" actId="27636"/>
          <ac:spMkLst>
            <pc:docMk/>
            <pc:sldMk cId="0" sldId="393"/>
            <ac:spMk id="84025" creationId="{00000000-0000-0000-0000-000000000000}"/>
          </ac:spMkLst>
        </pc:spChg>
        <pc:spChg chg="mod">
          <ac:chgData name="Froduald Kabanza" userId="edf393d0-642b-4b9e-8c75-f62133241689" providerId="ADAL" clId="{F17B1EDF-93CA-4D61-9FA4-3116CF6B8561}" dt="2022-01-31T21:02:27.384" v="4439"/>
          <ac:spMkLst>
            <pc:docMk/>
            <pc:sldMk cId="0" sldId="393"/>
            <ac:spMk id="84026"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7" creationId="{00000000-0000-0000-0000-000000000000}"/>
          </ac:spMkLst>
        </pc:spChg>
        <pc:spChg chg="mod">
          <ac:chgData name="Froduald Kabanza" userId="edf393d0-642b-4b9e-8c75-f62133241689" providerId="ADAL" clId="{F17B1EDF-93CA-4D61-9FA4-3116CF6B8561}" dt="2022-01-31T21:02:27.384" v="4439"/>
          <ac:spMkLst>
            <pc:docMk/>
            <pc:sldMk cId="0" sldId="393"/>
            <ac:spMk id="84028"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9" creationId="{00000000-0000-0000-0000-000000000000}"/>
          </ac:spMkLst>
        </pc:spChg>
        <pc:grpChg chg="add del mod">
          <ac:chgData name="Froduald Kabanza" userId="edf393d0-642b-4b9e-8c75-f62133241689" providerId="ADAL" clId="{F17B1EDF-93CA-4D61-9FA4-3116CF6B8561}" dt="2022-02-01T14:34:24.779" v="9604"/>
          <ac:grpSpMkLst>
            <pc:docMk/>
            <pc:sldMk cId="0" sldId="393"/>
            <ac:grpSpMk id="36" creationId="{1493EB9A-252E-4A5E-8B49-B4C3CB1FE15C}"/>
          </ac:grpSpMkLst>
        </pc:grpChg>
        <pc:grpChg chg="mod">
          <ac:chgData name="Froduald Kabanza" userId="edf393d0-642b-4b9e-8c75-f62133241689" providerId="ADAL" clId="{F17B1EDF-93CA-4D61-9FA4-3116CF6B8561}" dt="2022-02-01T14:34:22.104" v="9603"/>
          <ac:grpSpMkLst>
            <pc:docMk/>
            <pc:sldMk cId="0" sldId="393"/>
            <ac:grpSpMk id="37" creationId="{217572C6-18CB-46F2-B9ED-6A2F1DDBA335}"/>
          </ac:grpSpMkLst>
        </pc:grpChg>
        <pc:grpChg chg="mod">
          <ac:chgData name="Froduald Kabanza" userId="edf393d0-642b-4b9e-8c75-f62133241689" providerId="ADAL" clId="{F17B1EDF-93CA-4D61-9FA4-3116CF6B8561}" dt="2022-02-01T14:34:22.104" v="9603"/>
          <ac:grpSpMkLst>
            <pc:docMk/>
            <pc:sldMk cId="0" sldId="393"/>
            <ac:grpSpMk id="38" creationId="{D8A9915D-E874-40D4-812A-7D89F8BA7098}"/>
          </ac:grpSpMkLst>
        </pc:grpChg>
        <pc:grpChg chg="mod">
          <ac:chgData name="Froduald Kabanza" userId="edf393d0-642b-4b9e-8c75-f62133241689" providerId="ADAL" clId="{F17B1EDF-93CA-4D61-9FA4-3116CF6B8561}" dt="2022-02-01T14:34:22.104" v="9603"/>
          <ac:grpSpMkLst>
            <pc:docMk/>
            <pc:sldMk cId="0" sldId="393"/>
            <ac:grpSpMk id="41" creationId="{3222E2D8-7F03-4A25-A676-9AC75578555C}"/>
          </ac:grpSpMkLst>
        </pc:grpChg>
        <pc:grpChg chg="mod">
          <ac:chgData name="Froduald Kabanza" userId="edf393d0-642b-4b9e-8c75-f62133241689" providerId="ADAL" clId="{F17B1EDF-93CA-4D61-9FA4-3116CF6B8561}" dt="2022-02-01T14:34:22.104" v="9603"/>
          <ac:grpSpMkLst>
            <pc:docMk/>
            <pc:sldMk cId="0" sldId="393"/>
            <ac:grpSpMk id="42" creationId="{85C5D2A9-064B-4D8A-B77B-F0AD416E4823}"/>
          </ac:grpSpMkLst>
        </pc:grpChg>
        <pc:grpChg chg="mod">
          <ac:chgData name="Froduald Kabanza" userId="edf393d0-642b-4b9e-8c75-f62133241689" providerId="ADAL" clId="{F17B1EDF-93CA-4D61-9FA4-3116CF6B8561}" dt="2022-02-01T14:34:22.104" v="9603"/>
          <ac:grpSpMkLst>
            <pc:docMk/>
            <pc:sldMk cId="0" sldId="393"/>
            <ac:grpSpMk id="43" creationId="{BBB6EAB3-2317-4623-81E2-81B5C26F01A0}"/>
          </ac:grpSpMkLst>
        </pc:grpChg>
        <pc:grpChg chg="mod">
          <ac:chgData name="Froduald Kabanza" userId="edf393d0-642b-4b9e-8c75-f62133241689" providerId="ADAL" clId="{F17B1EDF-93CA-4D61-9FA4-3116CF6B8561}" dt="2022-02-01T14:34:22.104" v="9603"/>
          <ac:grpSpMkLst>
            <pc:docMk/>
            <pc:sldMk cId="0" sldId="393"/>
            <ac:grpSpMk id="44" creationId="{61030C65-D39D-4E7F-BAF8-E3DF3C89AB51}"/>
          </ac:grpSpMkLst>
        </pc:grpChg>
        <pc:grpChg chg="add del mod">
          <ac:chgData name="Froduald Kabanza" userId="edf393d0-642b-4b9e-8c75-f62133241689" providerId="ADAL" clId="{F17B1EDF-93CA-4D61-9FA4-3116CF6B8561}" dt="2022-02-01T14:34:57.835" v="9607" actId="478"/>
          <ac:grpSpMkLst>
            <pc:docMk/>
            <pc:sldMk cId="0" sldId="393"/>
            <ac:grpSpMk id="65" creationId="{8FF1A123-A308-4AE6-9EBB-65BCE9DE6FAE}"/>
          </ac:grpSpMkLst>
        </pc:grpChg>
        <pc:grpChg chg="mod">
          <ac:chgData name="Froduald Kabanza" userId="edf393d0-642b-4b9e-8c75-f62133241689" providerId="ADAL" clId="{F17B1EDF-93CA-4D61-9FA4-3116CF6B8561}" dt="2022-02-01T14:34:50.200" v="9605"/>
          <ac:grpSpMkLst>
            <pc:docMk/>
            <pc:sldMk cId="0" sldId="393"/>
            <ac:grpSpMk id="66" creationId="{A0A57FC3-E1D7-4D99-BC8B-688E0ED746C4}"/>
          </ac:grpSpMkLst>
        </pc:grpChg>
        <pc:grpChg chg="mod">
          <ac:chgData name="Froduald Kabanza" userId="edf393d0-642b-4b9e-8c75-f62133241689" providerId="ADAL" clId="{F17B1EDF-93CA-4D61-9FA4-3116CF6B8561}" dt="2022-02-01T14:34:50.200" v="9605"/>
          <ac:grpSpMkLst>
            <pc:docMk/>
            <pc:sldMk cId="0" sldId="393"/>
            <ac:grpSpMk id="67" creationId="{A8CC0985-BB63-4313-975C-38B254C82033}"/>
          </ac:grpSpMkLst>
        </pc:grpChg>
        <pc:grpChg chg="mod">
          <ac:chgData name="Froduald Kabanza" userId="edf393d0-642b-4b9e-8c75-f62133241689" providerId="ADAL" clId="{F17B1EDF-93CA-4D61-9FA4-3116CF6B8561}" dt="2022-02-01T14:34:50.200" v="9605"/>
          <ac:grpSpMkLst>
            <pc:docMk/>
            <pc:sldMk cId="0" sldId="393"/>
            <ac:grpSpMk id="70" creationId="{86310676-99C9-4E59-B17B-EC9C36156515}"/>
          </ac:grpSpMkLst>
        </pc:grpChg>
        <pc:grpChg chg="mod">
          <ac:chgData name="Froduald Kabanza" userId="edf393d0-642b-4b9e-8c75-f62133241689" providerId="ADAL" clId="{F17B1EDF-93CA-4D61-9FA4-3116CF6B8561}" dt="2022-02-01T14:34:50.200" v="9605"/>
          <ac:grpSpMkLst>
            <pc:docMk/>
            <pc:sldMk cId="0" sldId="393"/>
            <ac:grpSpMk id="71" creationId="{C92CFC12-0420-4E8D-B58D-DCA8CAC2DDEE}"/>
          </ac:grpSpMkLst>
        </pc:grpChg>
        <pc:grpChg chg="mod">
          <ac:chgData name="Froduald Kabanza" userId="edf393d0-642b-4b9e-8c75-f62133241689" providerId="ADAL" clId="{F17B1EDF-93CA-4D61-9FA4-3116CF6B8561}" dt="2022-02-01T14:34:50.200" v="9605"/>
          <ac:grpSpMkLst>
            <pc:docMk/>
            <pc:sldMk cId="0" sldId="393"/>
            <ac:grpSpMk id="72" creationId="{761D63A3-7F53-4167-9ACD-22EC74D17F8E}"/>
          </ac:grpSpMkLst>
        </pc:grpChg>
        <pc:grpChg chg="mod">
          <ac:chgData name="Froduald Kabanza" userId="edf393d0-642b-4b9e-8c75-f62133241689" providerId="ADAL" clId="{F17B1EDF-93CA-4D61-9FA4-3116CF6B8561}" dt="2022-02-01T14:34:50.200" v="9605"/>
          <ac:grpSpMkLst>
            <pc:docMk/>
            <pc:sldMk cId="0" sldId="393"/>
            <ac:grpSpMk id="73" creationId="{F0115492-06AE-43C6-918F-F6912D051142}"/>
          </ac:grpSpMkLst>
        </pc:grpChg>
        <pc:grpChg chg="add mod">
          <ac:chgData name="Froduald Kabanza" userId="edf393d0-642b-4b9e-8c75-f62133241689" providerId="ADAL" clId="{F17B1EDF-93CA-4D61-9FA4-3116CF6B8561}" dt="2022-02-01T14:37:10.152" v="9626" actId="1076"/>
          <ac:grpSpMkLst>
            <pc:docMk/>
            <pc:sldMk cId="0" sldId="393"/>
            <ac:grpSpMk id="91" creationId="{049BFC6A-CF42-476C-96DE-2068EBF12CCB}"/>
          </ac:grpSpMkLst>
        </pc:grpChg>
        <pc:grpChg chg="add mod">
          <ac:chgData name="Froduald Kabanza" userId="edf393d0-642b-4b9e-8c75-f62133241689" providerId="ADAL" clId="{F17B1EDF-93CA-4D61-9FA4-3116CF6B8561}" dt="2022-02-01T14:37:10.152" v="9626" actId="1076"/>
          <ac:grpSpMkLst>
            <pc:docMk/>
            <pc:sldMk cId="0" sldId="393"/>
            <ac:grpSpMk id="94" creationId="{E400A6BC-B83A-407D-BFE7-5345F1461D21}"/>
          </ac:grpSpMkLst>
        </pc:grpChg>
        <pc:grpChg chg="add mod">
          <ac:chgData name="Froduald Kabanza" userId="edf393d0-642b-4b9e-8c75-f62133241689" providerId="ADAL" clId="{F17B1EDF-93CA-4D61-9FA4-3116CF6B8561}" dt="2022-02-01T14:37:10.152" v="9626" actId="1076"/>
          <ac:grpSpMkLst>
            <pc:docMk/>
            <pc:sldMk cId="0" sldId="393"/>
            <ac:grpSpMk id="99" creationId="{F99BFCB5-2F4E-4A90-9CF2-A2DB15E90FDF}"/>
          </ac:grpSpMkLst>
        </pc:grpChg>
        <pc:grpChg chg="add mod">
          <ac:chgData name="Froduald Kabanza" userId="edf393d0-642b-4b9e-8c75-f62133241689" providerId="ADAL" clId="{F17B1EDF-93CA-4D61-9FA4-3116CF6B8561}" dt="2022-02-01T14:37:10.152" v="9626" actId="1076"/>
          <ac:grpSpMkLst>
            <pc:docMk/>
            <pc:sldMk cId="0" sldId="393"/>
            <ac:grpSpMk id="102" creationId="{43B53F1A-8174-40AE-8808-9ACFAE8F2792}"/>
          </ac:grpSpMkLst>
        </pc:grpChg>
        <pc:grpChg chg="add mod">
          <ac:chgData name="Froduald Kabanza" userId="edf393d0-642b-4b9e-8c75-f62133241689" providerId="ADAL" clId="{F17B1EDF-93CA-4D61-9FA4-3116CF6B8561}" dt="2022-02-01T14:37:10.152" v="9626" actId="1076"/>
          <ac:grpSpMkLst>
            <pc:docMk/>
            <pc:sldMk cId="0" sldId="393"/>
            <ac:grpSpMk id="105" creationId="{FD3987ED-B8C8-4C87-BAF3-B27705B85CEB}"/>
          </ac:grpSpMkLst>
        </pc:grpChg>
        <pc:grpChg chg="add mod">
          <ac:chgData name="Froduald Kabanza" userId="edf393d0-642b-4b9e-8c75-f62133241689" providerId="ADAL" clId="{F17B1EDF-93CA-4D61-9FA4-3116CF6B8561}" dt="2022-02-01T14:37:10.152" v="9626" actId="1076"/>
          <ac:grpSpMkLst>
            <pc:docMk/>
            <pc:sldMk cId="0" sldId="393"/>
            <ac:grpSpMk id="108" creationId="{731EA4C8-5BE7-4986-943D-08CE77DF751A}"/>
          </ac:grpSpMkLst>
        </pc:grpChg>
        <pc:grpChg chg="del mod">
          <ac:chgData name="Froduald Kabanza" userId="edf393d0-642b-4b9e-8c75-f62133241689" providerId="ADAL" clId="{F17B1EDF-93CA-4D61-9FA4-3116CF6B8561}" dt="2022-02-01T14:33:43.188" v="9597" actId="478"/>
          <ac:grpSpMkLst>
            <pc:docMk/>
            <pc:sldMk cId="0" sldId="393"/>
            <ac:grpSpMk id="84004"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5"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6"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1"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2"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3"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4" creationId="{00000000-0000-0000-0000-000000000000}"/>
          </ac:grpSpMkLst>
        </pc:grpChg>
        <pc:graphicFrameChg chg="del">
          <ac:chgData name="Froduald Kabanza" userId="edf393d0-642b-4b9e-8c75-f62133241689" providerId="ADAL" clId="{F17B1EDF-93CA-4D61-9FA4-3116CF6B8561}" dt="2022-02-01T14:33:43.188" v="9597" actId="478"/>
          <ac:graphicFrameMkLst>
            <pc:docMk/>
            <pc:sldMk cId="0" sldId="393"/>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3"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5"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9"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1"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3" creationId="{00000000-0000-0000-0000-000000000000}"/>
          </ac:graphicFrameMkLst>
        </pc:graphicFrameChg>
        <pc:graphicFrameChg chg="del">
          <ac:chgData name="Froduald Kabanza" userId="edf393d0-642b-4b9e-8c75-f62133241689" providerId="ADAL" clId="{F17B1EDF-93CA-4D61-9FA4-3116CF6B8561}" dt="2022-02-01T14:33:43.188" v="9597" actId="478"/>
          <ac:graphicFrameMkLst>
            <pc:docMk/>
            <pc:sldMk cId="0" sldId="393"/>
            <ac:graphicFrameMk id="35" creationId="{00000000-0000-0000-0000-000000000000}"/>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7" creationId="{1D3BDB66-6A82-4FA3-B2AE-23FA76911AF1}"/>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8" creationId="{C83AACF7-DE85-4B94-8DED-C2E0A726EB81}"/>
          </ac:graphicFrameMkLst>
        </pc:graphicFrameChg>
        <pc:graphicFrameChg chg="add mod">
          <ac:chgData name="Froduald Kabanza" userId="edf393d0-642b-4b9e-8c75-f62133241689" providerId="ADAL" clId="{F17B1EDF-93CA-4D61-9FA4-3116CF6B8561}" dt="2022-02-01T14:37:14.133" v="9627" actId="1076"/>
          <ac:graphicFrameMkLst>
            <pc:docMk/>
            <pc:sldMk cId="0" sldId="393"/>
            <ac:graphicFrameMk id="112" creationId="{FBF452B5-F8DB-411B-A6F7-860B0B98FBC0}"/>
          </ac:graphicFrameMkLst>
        </pc:graphicFrameChg>
        <pc:graphicFrameChg chg="add mod">
          <ac:chgData name="Froduald Kabanza" userId="edf393d0-642b-4b9e-8c75-f62133241689" providerId="ADAL" clId="{F17B1EDF-93CA-4D61-9FA4-3116CF6B8561}" dt="2022-02-01T14:37:03.350" v="9625" actId="1076"/>
          <ac:graphicFrameMkLst>
            <pc:docMk/>
            <pc:sldMk cId="0" sldId="393"/>
            <ac:graphicFrameMk id="113" creationId="{9A8CEE25-3386-494F-8BCF-070BB6FB5FB2}"/>
          </ac:graphicFrameMkLst>
        </pc:graphicFrameChg>
        <pc:cxnChg chg="add mod">
          <ac:chgData name="Froduald Kabanza" userId="edf393d0-642b-4b9e-8c75-f62133241689" providerId="ADAL" clId="{F17B1EDF-93CA-4D61-9FA4-3116CF6B8561}" dt="2022-02-01T14:37:33.373" v="9631" actId="14100"/>
          <ac:cxnSpMkLst>
            <pc:docMk/>
            <pc:sldMk cId="0" sldId="393"/>
            <ac:cxnSpMk id="4" creationId="{0B3E59A4-8A6B-4D4C-AC94-547374D7061F}"/>
          </ac:cxnSpMkLst>
        </pc:cxnChg>
        <pc:cxnChg chg="add del mod">
          <ac:chgData name="Froduald Kabanza" userId="edf393d0-642b-4b9e-8c75-f62133241689" providerId="ADAL" clId="{F17B1EDF-93CA-4D61-9FA4-3116CF6B8561}" dt="2022-02-01T14:34:57.835" v="9607" actId="478"/>
          <ac:cxnSpMkLst>
            <pc:docMk/>
            <pc:sldMk cId="0" sldId="393"/>
            <ac:cxnSpMk id="89" creationId="{CCA0DAFD-EA6D-40CA-9B97-F7EBD638659A}"/>
          </ac:cxnSpMkLst>
        </pc:cxnChg>
        <pc:cxnChg chg="add del mod">
          <ac:chgData name="Froduald Kabanza" userId="edf393d0-642b-4b9e-8c75-f62133241689" providerId="ADAL" clId="{F17B1EDF-93CA-4D61-9FA4-3116CF6B8561}" dt="2022-02-01T14:34:57.835" v="9607" actId="478"/>
          <ac:cxnSpMkLst>
            <pc:docMk/>
            <pc:sldMk cId="0" sldId="393"/>
            <ac:cxnSpMk id="90" creationId="{E3D40CBD-D9BC-4AFC-873D-7E45DB71B62A}"/>
          </ac:cxnSpMkLst>
        </pc:cxnChg>
        <pc:cxnChg chg="add mod">
          <ac:chgData name="Froduald Kabanza" userId="edf393d0-642b-4b9e-8c75-f62133241689" providerId="ADAL" clId="{F17B1EDF-93CA-4D61-9FA4-3116CF6B8561}" dt="2022-02-01T14:37:10.152" v="9626" actId="1076"/>
          <ac:cxnSpMkLst>
            <pc:docMk/>
            <pc:sldMk cId="0" sldId="393"/>
            <ac:cxnSpMk id="118" creationId="{0972CB7C-E277-478F-AD9B-3CED32C7039B}"/>
          </ac:cxnSpMkLst>
        </pc:cxnChg>
      </pc:sldChg>
      <pc:sldChg chg="addSp delSp modSp add mod ord">
        <pc:chgData name="Froduald Kabanza" userId="edf393d0-642b-4b9e-8c75-f62133241689" providerId="ADAL" clId="{F17B1EDF-93CA-4D61-9FA4-3116CF6B8561}" dt="2022-02-01T14:38:12.993" v="9636" actId="14100"/>
        <pc:sldMkLst>
          <pc:docMk/>
          <pc:sldMk cId="0" sldId="394"/>
        </pc:sldMkLst>
        <pc:spChg chg="add mod">
          <ac:chgData name="Froduald Kabanza" userId="edf393d0-642b-4b9e-8c75-f62133241689" providerId="ADAL" clId="{F17B1EDF-93CA-4D61-9FA4-3116CF6B8561}" dt="2022-01-31T21:02:28.845" v="4454" actId="27636"/>
          <ac:spMkLst>
            <pc:docMk/>
            <pc:sldMk cId="0" sldId="394"/>
            <ac:spMk id="36" creationId="{00000000-0000-0000-0000-000000000000}"/>
          </ac:spMkLst>
        </pc:spChg>
        <pc:spChg chg="add mod">
          <ac:chgData name="Froduald Kabanza" userId="edf393d0-642b-4b9e-8c75-f62133241689" providerId="ADAL" clId="{F17B1EDF-93CA-4D61-9FA4-3116CF6B8561}" dt="2022-02-01T14:27:59.546" v="9567" actId="1076"/>
          <ac:spMkLst>
            <pc:docMk/>
            <pc:sldMk cId="0" sldId="394"/>
            <ac:spMk id="37" creationId="{00000000-0000-0000-0000-000000000000}"/>
          </ac:spMkLst>
        </pc:spChg>
        <pc:spChg chg="add del mod">
          <ac:chgData name="Froduald Kabanza" userId="edf393d0-642b-4b9e-8c75-f62133241689" providerId="ADAL" clId="{F17B1EDF-93CA-4D61-9FA4-3116CF6B8561}" dt="2022-02-01T14:26:32.445" v="9550" actId="478"/>
          <ac:spMkLst>
            <pc:docMk/>
            <pc:sldMk cId="0" sldId="394"/>
            <ac:spMk id="38" creationId="{EB8E0977-506F-4F55-826F-7A653D47D6F6}"/>
          </ac:spMkLst>
        </pc:spChg>
        <pc:spChg chg="add mod">
          <ac:chgData name="Froduald Kabanza" userId="edf393d0-642b-4b9e-8c75-f62133241689" providerId="ADAL" clId="{F17B1EDF-93CA-4D61-9FA4-3116CF6B8561}" dt="2022-02-01T14:37:59.695" v="9633" actId="1076"/>
          <ac:spMkLst>
            <pc:docMk/>
            <pc:sldMk cId="0" sldId="394"/>
            <ac:spMk id="39" creationId="{0BE97D46-74A4-4BBB-B3B5-F9E5793EF5BA}"/>
          </ac:spMkLst>
        </pc:spChg>
        <pc:spChg chg="add mod">
          <ac:chgData name="Froduald Kabanza" userId="edf393d0-642b-4b9e-8c75-f62133241689" providerId="ADAL" clId="{F17B1EDF-93CA-4D61-9FA4-3116CF6B8561}" dt="2022-02-01T14:37:59.695" v="9633" actId="1076"/>
          <ac:spMkLst>
            <pc:docMk/>
            <pc:sldMk cId="0" sldId="394"/>
            <ac:spMk id="40" creationId="{FFAE6134-30CA-4275-B05C-EC490F434779}"/>
          </ac:spMkLst>
        </pc:spChg>
        <pc:spChg chg="add mod">
          <ac:chgData name="Froduald Kabanza" userId="edf393d0-642b-4b9e-8c75-f62133241689" providerId="ADAL" clId="{F17B1EDF-93CA-4D61-9FA4-3116CF6B8561}" dt="2022-02-01T14:37:59.695" v="9633" actId="1076"/>
          <ac:spMkLst>
            <pc:docMk/>
            <pc:sldMk cId="0" sldId="394"/>
            <ac:spMk id="43" creationId="{632F02C1-427F-4281-B0E1-297478A80667}"/>
          </ac:spMkLst>
        </pc:spChg>
        <pc:spChg chg="add mod">
          <ac:chgData name="Froduald Kabanza" userId="edf393d0-642b-4b9e-8c75-f62133241689" providerId="ADAL" clId="{F17B1EDF-93CA-4D61-9FA4-3116CF6B8561}" dt="2022-02-01T14:37:59.695" v="9633" actId="1076"/>
          <ac:spMkLst>
            <pc:docMk/>
            <pc:sldMk cId="0" sldId="394"/>
            <ac:spMk id="44" creationId="{60B022D9-C19D-48AA-97D7-515F0C04E9C9}"/>
          </ac:spMkLst>
        </pc:spChg>
        <pc:spChg chg="mod topLvl">
          <ac:chgData name="Froduald Kabanza" userId="edf393d0-642b-4b9e-8c75-f62133241689" providerId="ADAL" clId="{F17B1EDF-93CA-4D61-9FA4-3116CF6B8561}" dt="2022-02-01T14:37:59.695" v="9633" actId="1076"/>
          <ac:spMkLst>
            <pc:docMk/>
            <pc:sldMk cId="0" sldId="394"/>
            <ac:spMk id="47"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48" creationId="{00000000-0000-0000-0000-000000000000}"/>
          </ac:spMkLst>
        </pc:spChg>
        <pc:spChg chg="del mod topLvl">
          <ac:chgData name="Froduald Kabanza" userId="edf393d0-642b-4b9e-8c75-f62133241689" providerId="ADAL" clId="{F17B1EDF-93CA-4D61-9FA4-3116CF6B8561}" dt="2022-02-01T14:26:50.963" v="9553" actId="478"/>
          <ac:spMkLst>
            <pc:docMk/>
            <pc:sldMk cId="0" sldId="394"/>
            <ac:spMk id="49" creationId="{00000000-0000-0000-0000-000000000000}"/>
          </ac:spMkLst>
        </pc:spChg>
        <pc:spChg chg="del mod topLvl">
          <ac:chgData name="Froduald Kabanza" userId="edf393d0-642b-4b9e-8c75-f62133241689" providerId="ADAL" clId="{F17B1EDF-93CA-4D61-9FA4-3116CF6B8561}" dt="2022-02-01T14:26:53.719" v="9554" actId="478"/>
          <ac:spMkLst>
            <pc:docMk/>
            <pc:sldMk cId="0" sldId="394"/>
            <ac:spMk id="50"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55" creationId="{00000000-0000-0000-0000-000000000000}"/>
          </ac:spMkLst>
        </pc:spChg>
        <pc:spChg chg="del mod topLvl">
          <ac:chgData name="Froduald Kabanza" userId="edf393d0-642b-4b9e-8c75-f62133241689" providerId="ADAL" clId="{F17B1EDF-93CA-4D61-9FA4-3116CF6B8561}" dt="2022-02-01T14:26:21.368" v="9546" actId="478"/>
          <ac:spMkLst>
            <pc:docMk/>
            <pc:sldMk cId="0" sldId="394"/>
            <ac:spMk id="56" creationId="{00000000-0000-0000-0000-000000000000}"/>
          </ac:spMkLst>
        </pc:spChg>
        <pc:spChg chg="del mod topLvl">
          <ac:chgData name="Froduald Kabanza" userId="edf393d0-642b-4b9e-8c75-f62133241689" providerId="ADAL" clId="{F17B1EDF-93CA-4D61-9FA4-3116CF6B8561}" dt="2022-02-01T14:26:24.573" v="9547" actId="478"/>
          <ac:spMkLst>
            <pc:docMk/>
            <pc:sldMk cId="0" sldId="394"/>
            <ac:spMk id="57" creationId="{00000000-0000-0000-0000-000000000000}"/>
          </ac:spMkLst>
        </pc:spChg>
        <pc:spChg chg="mod">
          <ac:chgData name="Froduald Kabanza" userId="edf393d0-642b-4b9e-8c75-f62133241689" providerId="ADAL" clId="{F17B1EDF-93CA-4D61-9FA4-3116CF6B8561}" dt="2022-02-01T14:31:12.167" v="9584" actId="1076"/>
          <ac:spMkLst>
            <pc:docMk/>
            <pc:sldMk cId="0" sldId="394"/>
            <ac:spMk id="8499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6"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7"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8"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9"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0"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1"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2"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3"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5" creationId="{00000000-0000-0000-0000-000000000000}"/>
          </ac:spMkLst>
        </pc:spChg>
        <pc:grpChg chg="add mod">
          <ac:chgData name="Froduald Kabanza" userId="edf393d0-642b-4b9e-8c75-f62133241689" providerId="ADAL" clId="{F17B1EDF-93CA-4D61-9FA4-3116CF6B8561}" dt="2022-02-01T14:34:07.933" v="9601" actId="338"/>
          <ac:grpSpMkLst>
            <pc:docMk/>
            <pc:sldMk cId="0" sldId="394"/>
            <ac:grpSpMk id="5" creationId="{79C3D9FE-0730-499D-AEFB-F298A0FB7442}"/>
          </ac:grpSpMkLst>
        </pc:grpChg>
        <pc:grpChg chg="add del mod">
          <ac:chgData name="Froduald Kabanza" userId="edf393d0-642b-4b9e-8c75-f62133241689" providerId="ADAL" clId="{F17B1EDF-93CA-4D61-9FA4-3116CF6B8561}" dt="2022-02-01T14:35:08.666" v="9608" actId="165"/>
          <ac:grpSpMkLst>
            <pc:docMk/>
            <pc:sldMk cId="0" sldId="394"/>
            <ac:grpSpMk id="6" creationId="{0A58F1EB-4333-4690-9506-4E7E2BEBD7BF}"/>
          </ac:grpSpMkLst>
        </pc:grpChg>
        <pc:grpChg chg="add mod">
          <ac:chgData name="Froduald Kabanza" userId="edf393d0-642b-4b9e-8c75-f62133241689" providerId="ADAL" clId="{F17B1EDF-93CA-4D61-9FA4-3116CF6B8561}" dt="2022-02-01T14:35:25.484" v="9610" actId="338"/>
          <ac:grpSpMkLst>
            <pc:docMk/>
            <pc:sldMk cId="0" sldId="394"/>
            <ac:grpSpMk id="7" creationId="{FBEEF2B4-939A-4BDC-BBF1-C42280284AAE}"/>
          </ac:grpSpMkLst>
        </pc:grpChg>
        <pc:grpChg chg="del mod">
          <ac:chgData name="Froduald Kabanza" userId="edf393d0-642b-4b9e-8c75-f62133241689" providerId="ADAL" clId="{F17B1EDF-93CA-4D61-9FA4-3116CF6B8561}" dt="2022-02-01T14:26:11.700" v="9543" actId="165"/>
          <ac:grpSpMkLst>
            <pc:docMk/>
            <pc:sldMk cId="0" sldId="394"/>
            <ac:grpSpMk id="8499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1"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2"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7"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8"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10"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39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6" creationId="{00000000-0000-0000-0000-000000000000}"/>
          </ac:graphicFrameMkLst>
        </pc:graphicFrameChg>
        <pc:graphicFrameChg chg="mod modGraphic">
          <ac:chgData name="Froduald Kabanza" userId="edf393d0-642b-4b9e-8c75-f62133241689" providerId="ADAL" clId="{F17B1EDF-93CA-4D61-9FA4-3116CF6B8561}" dt="2022-02-01T14:37:50.439" v="9632" actId="1076"/>
          <ac:graphicFrameMkLst>
            <pc:docMk/>
            <pc:sldMk cId="0" sldId="394"/>
            <ac:graphicFrameMk id="34" creationId="{00000000-0000-0000-0000-000000000000}"/>
          </ac:graphicFrameMkLst>
        </pc:graphicFrameChg>
        <pc:graphicFrameChg chg="mod modGraphic">
          <ac:chgData name="Froduald Kabanza" userId="edf393d0-642b-4b9e-8c75-f62133241689" providerId="ADAL" clId="{F17B1EDF-93CA-4D61-9FA4-3116CF6B8561}" dt="2022-02-01T14:37:59.695" v="9633" actId="1076"/>
          <ac:graphicFrameMkLst>
            <pc:docMk/>
            <pc:sldMk cId="0" sldId="394"/>
            <ac:graphicFrameMk id="35" creationId="{00000000-0000-0000-0000-000000000000}"/>
          </ac:graphicFrameMkLst>
        </pc:graphicFrameChg>
        <pc:cxnChg chg="add del mod">
          <ac:chgData name="Froduald Kabanza" userId="edf393d0-642b-4b9e-8c75-f62133241689" providerId="ADAL" clId="{F17B1EDF-93CA-4D61-9FA4-3116CF6B8561}" dt="2022-02-01T14:38:02.729" v="9634" actId="478"/>
          <ac:cxnSpMkLst>
            <pc:docMk/>
            <pc:sldMk cId="0" sldId="394"/>
            <ac:cxnSpMk id="3" creationId="{E078D4DB-6405-45ED-8047-51BE4B529AC6}"/>
          </ac:cxnSpMkLst>
        </pc:cxnChg>
        <pc:cxnChg chg="add mod">
          <ac:chgData name="Froduald Kabanza" userId="edf393d0-642b-4b9e-8c75-f62133241689" providerId="ADAL" clId="{F17B1EDF-93CA-4D61-9FA4-3116CF6B8561}" dt="2022-02-01T14:38:12.993" v="9636" actId="14100"/>
          <ac:cxnSpMkLst>
            <pc:docMk/>
            <pc:sldMk cId="0" sldId="394"/>
            <ac:cxnSpMk id="9" creationId="{13A07A96-1F77-46D5-B816-A4318FD6C0A6}"/>
          </ac:cxnSpMkLst>
        </pc:cxnChg>
        <pc:cxnChg chg="add mod">
          <ac:chgData name="Froduald Kabanza" userId="edf393d0-642b-4b9e-8c75-f62133241689" providerId="ADAL" clId="{F17B1EDF-93CA-4D61-9FA4-3116CF6B8561}" dt="2022-02-01T14:37:59.695" v="9633" actId="1076"/>
          <ac:cxnSpMkLst>
            <pc:docMk/>
            <pc:sldMk cId="0" sldId="394"/>
            <ac:cxnSpMk id="45" creationId="{EED65171-0BD0-44AA-85A1-CBB738E63B4C}"/>
          </ac:cxnSpMkLst>
        </pc:cxnChg>
      </pc:sldChg>
      <pc:sldChg chg="add">
        <pc:chgData name="Froduald Kabanza" userId="edf393d0-642b-4b9e-8c75-f62133241689" providerId="ADAL" clId="{F17B1EDF-93CA-4D61-9FA4-3116CF6B8561}" dt="2022-01-30T23:30:53.882" v="710"/>
        <pc:sldMkLst>
          <pc:docMk/>
          <pc:sldMk cId="0" sldId="395"/>
        </pc:sldMkLst>
      </pc:sldChg>
      <pc:sldChg chg="modSp add mod">
        <pc:chgData name="Froduald Kabanza" userId="edf393d0-642b-4b9e-8c75-f62133241689" providerId="ADAL" clId="{F17B1EDF-93CA-4D61-9FA4-3116CF6B8561}" dt="2022-02-01T00:58:03.370" v="8888" actId="20577"/>
        <pc:sldMkLst>
          <pc:docMk/>
          <pc:sldMk cId="0" sldId="396"/>
        </pc:sldMkLst>
        <pc:spChg chg="mod">
          <ac:chgData name="Froduald Kabanza" userId="edf393d0-642b-4b9e-8c75-f62133241689" providerId="ADAL" clId="{F17B1EDF-93CA-4D61-9FA4-3116CF6B8561}" dt="2022-02-01T00:58:03.370" v="8888" actId="20577"/>
          <ac:spMkLst>
            <pc:docMk/>
            <pc:sldMk cId="0" sldId="396"/>
            <ac:spMk id="98307" creationId="{00000000-0000-0000-0000-000000000000}"/>
          </ac:spMkLst>
        </pc:spChg>
      </pc:sldChg>
      <pc:sldChg chg="modSp add mod">
        <pc:chgData name="Froduald Kabanza" userId="edf393d0-642b-4b9e-8c75-f62133241689" providerId="ADAL" clId="{F17B1EDF-93CA-4D61-9FA4-3116CF6B8561}" dt="2022-02-02T13:34:59.753" v="9637" actId="20577"/>
        <pc:sldMkLst>
          <pc:docMk/>
          <pc:sldMk cId="0" sldId="399"/>
        </pc:sldMkLst>
        <pc:spChg chg="mod">
          <ac:chgData name="Froduald Kabanza" userId="edf393d0-642b-4b9e-8c75-f62133241689" providerId="ADAL" clId="{F17B1EDF-93CA-4D61-9FA4-3116CF6B8561}" dt="2022-02-02T13:34:59.753" v="9637" actId="20577"/>
          <ac:spMkLst>
            <pc:docMk/>
            <pc:sldMk cId="0" sldId="399"/>
            <ac:spMk id="102403" creationId="{00000000-0000-0000-0000-000000000000}"/>
          </ac:spMkLst>
        </pc:spChg>
      </pc:sldChg>
      <pc:sldChg chg="modSp add mod">
        <pc:chgData name="Froduald Kabanza" userId="edf393d0-642b-4b9e-8c75-f62133241689" providerId="ADAL" clId="{F17B1EDF-93CA-4D61-9FA4-3116CF6B8561}" dt="2022-01-31T00:59:30.178" v="3009" actId="313"/>
        <pc:sldMkLst>
          <pc:docMk/>
          <pc:sldMk cId="3270955028" sldId="402"/>
        </pc:sldMkLst>
        <pc:spChg chg="mod">
          <ac:chgData name="Froduald Kabanza" userId="edf393d0-642b-4b9e-8c75-f62133241689" providerId="ADAL" clId="{F17B1EDF-93CA-4D61-9FA4-3116CF6B8561}" dt="2022-01-31T00:59:30.178" v="3009" actId="313"/>
          <ac:spMkLst>
            <pc:docMk/>
            <pc:sldMk cId="3270955028" sldId="402"/>
            <ac:spMk id="40962" creationId="{00000000-0000-0000-0000-000000000000}"/>
          </ac:spMkLst>
        </pc:spChg>
        <pc:spChg chg="mod">
          <ac:chgData name="Froduald Kabanza" userId="edf393d0-642b-4b9e-8c75-f62133241689" providerId="ADAL" clId="{F17B1EDF-93CA-4D61-9FA4-3116CF6B8561}" dt="2022-01-31T00:49:17.437" v="2853" actId="313"/>
          <ac:spMkLst>
            <pc:docMk/>
            <pc:sldMk cId="3270955028" sldId="402"/>
            <ac:spMk id="40963" creationId="{00000000-0000-0000-0000-000000000000}"/>
          </ac:spMkLst>
        </pc:spChg>
      </pc:sldChg>
      <pc:sldChg chg="modSp add mod">
        <pc:chgData name="Froduald Kabanza" userId="edf393d0-642b-4b9e-8c75-f62133241689" providerId="ADAL" clId="{F17B1EDF-93CA-4D61-9FA4-3116CF6B8561}" dt="2022-01-31T00:58:14.395" v="2984" actId="313"/>
        <pc:sldMkLst>
          <pc:docMk/>
          <pc:sldMk cId="2240767122" sldId="403"/>
        </pc:sldMkLst>
        <pc:spChg chg="mod">
          <ac:chgData name="Froduald Kabanza" userId="edf393d0-642b-4b9e-8c75-f62133241689" providerId="ADAL" clId="{F17B1EDF-93CA-4D61-9FA4-3116CF6B8561}" dt="2022-01-31T00:58:14.395" v="2984" actId="313"/>
          <ac:spMkLst>
            <pc:docMk/>
            <pc:sldMk cId="2240767122" sldId="403"/>
            <ac:spMk id="55298" creationId="{00000000-0000-0000-0000-000000000000}"/>
          </ac:spMkLst>
        </pc:spChg>
        <pc:spChg chg="mod">
          <ac:chgData name="Froduald Kabanza" userId="edf393d0-642b-4b9e-8c75-f62133241689" providerId="ADAL" clId="{F17B1EDF-93CA-4D61-9FA4-3116CF6B8561}" dt="2022-01-31T00:49:14.628" v="2842" actId="313"/>
          <ac:spMkLst>
            <pc:docMk/>
            <pc:sldMk cId="2240767122" sldId="403"/>
            <ac:spMk id="55299" creationId="{00000000-0000-0000-0000-000000000000}"/>
          </ac:spMkLst>
        </pc:spChg>
      </pc:sldChg>
      <pc:sldChg chg="addSp delSp modSp add mod ord modAnim modNotesTx">
        <pc:chgData name="Froduald Kabanza" userId="edf393d0-642b-4b9e-8c75-f62133241689" providerId="ADAL" clId="{F17B1EDF-93CA-4D61-9FA4-3116CF6B8561}" dt="2022-01-31T22:40:40.194" v="5685" actId="1076"/>
        <pc:sldMkLst>
          <pc:docMk/>
          <pc:sldMk cId="106664215" sldId="404"/>
        </pc:sldMkLst>
        <pc:spChg chg="add mod">
          <ac:chgData name="Froduald Kabanza" userId="edf393d0-642b-4b9e-8c75-f62133241689" providerId="ADAL" clId="{F17B1EDF-93CA-4D61-9FA4-3116CF6B8561}" dt="2022-01-31T21:54:17.741" v="5186" actId="1076"/>
          <ac:spMkLst>
            <pc:docMk/>
            <pc:sldMk cId="106664215" sldId="404"/>
            <ac:spMk id="24" creationId="{464ECE05-A9A4-434E-9640-BF6C3A051A4E}"/>
          </ac:spMkLst>
        </pc:spChg>
        <pc:spChg chg="add mod">
          <ac:chgData name="Froduald Kabanza" userId="edf393d0-642b-4b9e-8c75-f62133241689" providerId="ADAL" clId="{F17B1EDF-93CA-4D61-9FA4-3116CF6B8561}" dt="2022-01-31T22:40:40.194" v="5685" actId="1076"/>
          <ac:spMkLst>
            <pc:docMk/>
            <pc:sldMk cId="106664215" sldId="404"/>
            <ac:spMk id="25" creationId="{17C04115-4F01-4A0B-B536-0E14B894B832}"/>
          </ac:spMkLst>
        </pc:spChg>
        <pc:spChg chg="add mod">
          <ac:chgData name="Froduald Kabanza" userId="edf393d0-642b-4b9e-8c75-f62133241689" providerId="ADAL" clId="{F17B1EDF-93CA-4D61-9FA4-3116CF6B8561}" dt="2022-01-31T21:53:23.476" v="5182" actId="164"/>
          <ac:spMkLst>
            <pc:docMk/>
            <pc:sldMk cId="106664215" sldId="404"/>
            <ac:spMk id="26" creationId="{E1BBFC2E-733D-4262-91ED-A7CCACE8CB21}"/>
          </ac:spMkLst>
        </pc:spChg>
        <pc:spChg chg="add mod">
          <ac:chgData name="Froduald Kabanza" userId="edf393d0-642b-4b9e-8c75-f62133241689" providerId="ADAL" clId="{F17B1EDF-93CA-4D61-9FA4-3116CF6B8561}" dt="2022-01-31T22:40:40.194" v="5685" actId="1076"/>
          <ac:spMkLst>
            <pc:docMk/>
            <pc:sldMk cId="106664215" sldId="404"/>
            <ac:spMk id="27" creationId="{E560DEDF-F772-43A1-AB4D-3DEA2B7D86D8}"/>
          </ac:spMkLst>
        </pc:spChg>
        <pc:spChg chg="add mod">
          <ac:chgData name="Froduald Kabanza" userId="edf393d0-642b-4b9e-8c75-f62133241689" providerId="ADAL" clId="{F17B1EDF-93CA-4D61-9FA4-3116CF6B8561}" dt="2022-01-31T21:53:23.476" v="5182" actId="164"/>
          <ac:spMkLst>
            <pc:docMk/>
            <pc:sldMk cId="106664215" sldId="404"/>
            <ac:spMk id="28" creationId="{88D5DDC6-9A31-4E90-A0FB-33EA1583492F}"/>
          </ac:spMkLst>
        </pc:spChg>
        <pc:spChg chg="add mod">
          <ac:chgData name="Froduald Kabanza" userId="edf393d0-642b-4b9e-8c75-f62133241689" providerId="ADAL" clId="{F17B1EDF-93CA-4D61-9FA4-3116CF6B8561}" dt="2022-01-31T21:55:10.387" v="5190" actId="1076"/>
          <ac:spMkLst>
            <pc:docMk/>
            <pc:sldMk cId="106664215" sldId="404"/>
            <ac:spMk id="37" creationId="{B5B02A19-FA9F-47A9-AD55-044AA24C3341}"/>
          </ac:spMkLst>
        </pc:spChg>
        <pc:spChg chg="add mod">
          <ac:chgData name="Froduald Kabanza" userId="edf393d0-642b-4b9e-8c75-f62133241689" providerId="ADAL" clId="{F17B1EDF-93CA-4D61-9FA4-3116CF6B8561}" dt="2022-01-31T21:54:04.934" v="5185" actId="113"/>
          <ac:spMkLst>
            <pc:docMk/>
            <pc:sldMk cId="106664215" sldId="404"/>
            <ac:spMk id="4098" creationId="{00000000-0000-0000-0000-000000000000}"/>
          </ac:spMkLst>
        </pc:spChg>
        <pc:spChg chg="add mod">
          <ac:chgData name="Froduald Kabanza" userId="edf393d0-642b-4b9e-8c75-f62133241689" providerId="ADAL" clId="{F17B1EDF-93CA-4D61-9FA4-3116CF6B8561}" dt="2022-01-31T21:51:11.068" v="5165" actId="1076"/>
          <ac:spMkLst>
            <pc:docMk/>
            <pc:sldMk cId="106664215" sldId="404"/>
            <ac:spMk id="4099" creationId="{00000000-0000-0000-0000-000000000000}"/>
          </ac:spMkLst>
        </pc:spChg>
        <pc:spChg chg="add mod">
          <ac:chgData name="Froduald Kabanza" userId="edf393d0-642b-4b9e-8c75-f62133241689" providerId="ADAL" clId="{F17B1EDF-93CA-4D61-9FA4-3116CF6B8561}" dt="2022-01-31T21:54:47.794" v="5187" actId="113"/>
          <ac:spMkLst>
            <pc:docMk/>
            <pc:sldMk cId="106664215" sldId="404"/>
            <ac:spMk id="4100" creationId="{00000000-0000-0000-0000-000000000000}"/>
          </ac:spMkLst>
        </pc:spChg>
        <pc:spChg chg="add mod">
          <ac:chgData name="Froduald Kabanza" userId="edf393d0-642b-4b9e-8c75-f62133241689" providerId="ADAL" clId="{F17B1EDF-93CA-4D61-9FA4-3116CF6B8561}" dt="2022-01-31T21:54:17.741" v="5186" actId="1076"/>
          <ac:spMkLst>
            <pc:docMk/>
            <pc:sldMk cId="106664215" sldId="404"/>
            <ac:spMk id="4101" creationId="{00000000-0000-0000-0000-000000000000}"/>
          </ac:spMkLst>
        </pc:spChg>
        <pc:spChg chg="mod">
          <ac:chgData name="Froduald Kabanza" userId="edf393d0-642b-4b9e-8c75-f62133241689" providerId="ADAL" clId="{F17B1EDF-93CA-4D61-9FA4-3116CF6B8561}" dt="2022-01-31T21:50:58.467" v="5164" actId="1076"/>
          <ac:spMkLst>
            <pc:docMk/>
            <pc:sldMk cId="106664215" sldId="404"/>
            <ac:spMk id="4103" creationId="{00000000-0000-0000-0000-000000000000}"/>
          </ac:spMkLst>
        </pc:spChg>
        <pc:spChg chg="mod">
          <ac:chgData name="Froduald Kabanza" userId="edf393d0-642b-4b9e-8c75-f62133241689" providerId="ADAL" clId="{F17B1EDF-93CA-4D61-9FA4-3116CF6B8561}" dt="2022-01-31T21:51:19.482" v="5166" actId="1076"/>
          <ac:spMkLst>
            <pc:docMk/>
            <pc:sldMk cId="106664215" sldId="404"/>
            <ac:spMk id="4104"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5" creationId="{00000000-0000-0000-0000-000000000000}"/>
          </ac:spMkLst>
        </pc:spChg>
        <pc:spChg chg="mod">
          <ac:chgData name="Froduald Kabanza" userId="edf393d0-642b-4b9e-8c75-f62133241689" providerId="ADAL" clId="{F17B1EDF-93CA-4D61-9FA4-3116CF6B8561}" dt="2022-01-31T22:40:19.650" v="5674" actId="20577"/>
          <ac:spMkLst>
            <pc:docMk/>
            <pc:sldMk cId="106664215" sldId="404"/>
            <ac:spMk id="4106"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7" creationId="{00000000-0000-0000-0000-000000000000}"/>
          </ac:spMkLst>
        </pc:spChg>
        <pc:spChg chg="mod">
          <ac:chgData name="Froduald Kabanza" userId="edf393d0-642b-4b9e-8c75-f62133241689" providerId="ADAL" clId="{F17B1EDF-93CA-4D61-9FA4-3116CF6B8561}" dt="2022-01-31T21:54:17.741" v="5186" actId="1076"/>
          <ac:spMkLst>
            <pc:docMk/>
            <pc:sldMk cId="106664215" sldId="404"/>
            <ac:spMk id="4108" creationId="{00000000-0000-0000-0000-000000000000}"/>
          </ac:spMkLst>
        </pc:spChg>
        <pc:grpChg chg="add mod">
          <ac:chgData name="Froduald Kabanza" userId="edf393d0-642b-4b9e-8c75-f62133241689" providerId="ADAL" clId="{F17B1EDF-93CA-4D61-9FA4-3116CF6B8561}" dt="2022-01-31T22:40:40.194" v="5685" actId="1076"/>
          <ac:grpSpMkLst>
            <pc:docMk/>
            <pc:sldMk cId="106664215" sldId="404"/>
            <ac:grpSpMk id="22" creationId="{547CD695-4688-49EE-A85D-CAD6640E472B}"/>
          </ac:grpSpMkLst>
        </pc:grpChg>
        <pc:grpChg chg="add mod">
          <ac:chgData name="Froduald Kabanza" userId="edf393d0-642b-4b9e-8c75-f62133241689" providerId="ADAL" clId="{F17B1EDF-93CA-4D61-9FA4-3116CF6B8561}" dt="2022-01-31T21:53:23.476" v="5182" actId="164"/>
          <ac:grpSpMkLst>
            <pc:docMk/>
            <pc:sldMk cId="106664215" sldId="404"/>
            <ac:grpSpMk id="23" creationId="{FE6274BA-2FA5-49CC-B5D6-82BAB54ACAE2}"/>
          </ac:grpSpMkLst>
        </pc:grpChg>
        <pc:grpChg chg="add mod">
          <ac:chgData name="Froduald Kabanza" userId="edf393d0-642b-4b9e-8c75-f62133241689" providerId="ADAL" clId="{F17B1EDF-93CA-4D61-9FA4-3116CF6B8561}" dt="2022-01-31T21:55:10.387" v="5190" actId="1076"/>
          <ac:grpSpMkLst>
            <pc:docMk/>
            <pc:sldMk cId="106664215" sldId="404"/>
            <ac:grpSpMk id="29" creationId="{9E6498A3-F3DC-49E7-9493-ABAB18A11DE0}"/>
          </ac:grpSpMkLst>
        </pc:grpChg>
        <pc:graphicFrameChg chg="del mod replId">
          <ac:chgData name="Froduald Kabanza" userId="edf393d0-642b-4b9e-8c75-f62133241689" providerId="ADAL" clId="{F17B1EDF-93CA-4D61-9FA4-3116CF6B8561}" dt="2022-01-31T21:02:27.384" v="4439"/>
          <ac:graphicFrameMkLst>
            <pc:docMk/>
            <pc:sldMk cId="106664215" sldId="40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8" creationId="{00000000-0000-0000-0000-000000000000}"/>
          </ac:graphicFrameMkLst>
        </pc:graphicFrameChg>
        <pc:cxnChg chg="add del mod">
          <ac:chgData name="Froduald Kabanza" userId="edf393d0-642b-4b9e-8c75-f62133241689" providerId="ADAL" clId="{F17B1EDF-93CA-4D61-9FA4-3116CF6B8561}" dt="2022-01-31T21:48:53.191" v="5123" actId="478"/>
          <ac:cxnSpMkLst>
            <pc:docMk/>
            <pc:sldMk cId="106664215" sldId="404"/>
            <ac:cxnSpMk id="11" creationId="{1610E540-C6D8-4B31-962D-D1E6BF75BC77}"/>
          </ac:cxnSpMkLst>
        </pc:cxnChg>
        <pc:cxnChg chg="add mod">
          <ac:chgData name="Froduald Kabanza" userId="edf393d0-642b-4b9e-8c75-f62133241689" providerId="ADAL" clId="{F17B1EDF-93CA-4D61-9FA4-3116CF6B8561}" dt="2022-01-31T21:53:23.476" v="5182" actId="164"/>
          <ac:cxnSpMkLst>
            <pc:docMk/>
            <pc:sldMk cId="106664215" sldId="404"/>
            <ac:cxnSpMk id="31" creationId="{9AA1C371-B6E0-44DB-BCA6-729CD1FD6BAE}"/>
          </ac:cxnSpMkLst>
        </pc:cxnChg>
        <pc:cxnChg chg="add mod">
          <ac:chgData name="Froduald Kabanza" userId="edf393d0-642b-4b9e-8c75-f62133241689" providerId="ADAL" clId="{F17B1EDF-93CA-4D61-9FA4-3116CF6B8561}" dt="2022-01-31T22:40:40.194" v="5685" actId="1076"/>
          <ac:cxnSpMkLst>
            <pc:docMk/>
            <pc:sldMk cId="106664215" sldId="404"/>
            <ac:cxnSpMk id="36" creationId="{D57076DB-4D14-45F9-8E3A-EAC849665CDD}"/>
          </ac:cxnSpMkLst>
        </pc:cxnChg>
        <pc:cxnChg chg="add mod">
          <ac:chgData name="Froduald Kabanza" userId="edf393d0-642b-4b9e-8c75-f62133241689" providerId="ADAL" clId="{F17B1EDF-93CA-4D61-9FA4-3116CF6B8561}" dt="2022-01-31T21:55:10.387" v="5190" actId="1076"/>
          <ac:cxnSpMkLst>
            <pc:docMk/>
            <pc:sldMk cId="106664215" sldId="404"/>
            <ac:cxnSpMk id="38" creationId="{52DF30DD-7770-49BF-85B9-24A529ED4162}"/>
          </ac:cxnSpMkLst>
        </pc:cxnChg>
      </pc:sldChg>
      <pc:sldChg chg="add ord">
        <pc:chgData name="Froduald Kabanza" userId="edf393d0-642b-4b9e-8c75-f62133241689" providerId="ADAL" clId="{F17B1EDF-93CA-4D61-9FA4-3116CF6B8561}" dt="2022-01-30T23:14:47.078" v="537"/>
        <pc:sldMkLst>
          <pc:docMk/>
          <pc:sldMk cId="404981859" sldId="405"/>
        </pc:sldMkLst>
        <pc:spChg chg="add del">
          <ac:chgData name="Froduald Kabanza" userId="edf393d0-642b-4b9e-8c75-f62133241689" providerId="ADAL" clId="{F17B1EDF-93CA-4D61-9FA4-3116CF6B8561}" dt="2022-01-31T21:56:46.180" v="5214" actId="478"/>
          <ac:spMkLst>
            <pc:docMk/>
            <pc:sldMk cId="404981859" sldId="405"/>
            <ac:spMk id="12" creationId="{00000000-0000-0000-0000-000000000000}"/>
          </ac:spMkLst>
        </pc:spChg>
        <pc:spChg chg="add del mod">
          <ac:chgData name="Froduald Kabanza" userId="edf393d0-642b-4b9e-8c75-f62133241689" providerId="ADAL" clId="{F17B1EDF-93CA-4D61-9FA4-3116CF6B8561}" dt="2022-01-31T21:56:23.016" v="5199"/>
          <ac:spMkLst>
            <pc:docMk/>
            <pc:sldMk cId="404981859" sldId="405"/>
            <ac:spMk id="13" creationId="{00000000-0000-0000-0000-000000000000}"/>
          </ac:spMkLst>
        </pc:spChg>
        <pc:spChg chg="add del mod">
          <ac:chgData name="Froduald Kabanza" userId="edf393d0-642b-4b9e-8c75-f62133241689" providerId="ADAL" clId="{F17B1EDF-93CA-4D61-9FA4-3116CF6B8561}" dt="2022-01-31T21:56:52.551" v="5216" actId="478"/>
          <ac:spMkLst>
            <pc:docMk/>
            <pc:sldMk cId="404981859" sldId="405"/>
            <ac:spMk id="14" creationId="{00000000-0000-0000-0000-000000000000}"/>
          </ac:spMkLst>
        </pc:spChg>
        <pc:spChg chg="del mod">
          <ac:chgData name="Froduald Kabanza" userId="edf393d0-642b-4b9e-8c75-f62133241689" providerId="ADAL" clId="{F17B1EDF-93CA-4D61-9FA4-3116CF6B8561}" dt="2022-01-31T21:56:48.724" v="5215" actId="478"/>
          <ac:spMkLst>
            <pc:docMk/>
            <pc:sldMk cId="404981859" sldId="405"/>
            <ac:spMk id="15"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1"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2" creationId="{00000000-0000-0000-0000-000000000000}"/>
          </ac:spMkLst>
        </pc:spChg>
        <pc:spChg chg="mod">
          <ac:chgData name="Froduald Kabanza" userId="edf393d0-642b-4b9e-8c75-f62133241689" providerId="ADAL" clId="{F17B1EDF-93CA-4D61-9FA4-3116CF6B8561}" dt="2022-01-31T21:59:24.334" v="5269" actId="20577"/>
          <ac:spMkLst>
            <pc:docMk/>
            <pc:sldMk cId="404981859" sldId="405"/>
            <ac:spMk id="23" creationId="{00000000-0000-0000-0000-000000000000}"/>
          </ac:spMkLst>
        </pc:spChg>
        <pc:spChg chg="mod">
          <ac:chgData name="Froduald Kabanza" userId="edf393d0-642b-4b9e-8c75-f62133241689" providerId="ADAL" clId="{F17B1EDF-93CA-4D61-9FA4-3116CF6B8561}" dt="2022-01-31T22:01:13.371" v="5292" actId="1076"/>
          <ac:spMkLst>
            <pc:docMk/>
            <pc:sldMk cId="404981859" sldId="405"/>
            <ac:spMk id="24" creationId="{00000000-0000-0000-0000-000000000000}"/>
          </ac:spMkLst>
        </pc:spChg>
        <pc:spChg chg="add mod">
          <ac:chgData name="Froduald Kabanza" userId="edf393d0-642b-4b9e-8c75-f62133241689" providerId="ADAL" clId="{F17B1EDF-93CA-4D61-9FA4-3116CF6B8561}" dt="2022-01-31T22:00:24.376" v="5274" actId="1076"/>
          <ac:spMkLst>
            <pc:docMk/>
            <pc:sldMk cId="404981859" sldId="405"/>
            <ac:spMk id="25" creationId="{30655E22-8A1C-481E-9C08-6B08E944253B}"/>
          </ac:spMkLst>
        </pc:spChg>
        <pc:spChg chg="mod">
          <ac:chgData name="Froduald Kabanza" userId="edf393d0-642b-4b9e-8c75-f62133241689" providerId="ADAL" clId="{F17B1EDF-93CA-4D61-9FA4-3116CF6B8561}" dt="2022-01-31T22:00:24.376" v="5274" actId="1076"/>
          <ac:spMkLst>
            <pc:docMk/>
            <pc:sldMk cId="404981859" sldId="405"/>
            <ac:spMk id="27" creationId="{2B367F8F-BE86-4E78-93CE-D971D1F42664}"/>
          </ac:spMkLst>
        </pc:spChg>
        <pc:spChg chg="mod">
          <ac:chgData name="Froduald Kabanza" userId="edf393d0-642b-4b9e-8c75-f62133241689" providerId="ADAL" clId="{F17B1EDF-93CA-4D61-9FA4-3116CF6B8561}" dt="2022-01-31T22:00:24.376" v="5274" actId="1076"/>
          <ac:spMkLst>
            <pc:docMk/>
            <pc:sldMk cId="404981859" sldId="405"/>
            <ac:spMk id="28" creationId="{4D47E193-A3C4-4C07-AFBF-288E77AA4429}"/>
          </ac:spMkLst>
        </pc:spChg>
        <pc:spChg chg="mod">
          <ac:chgData name="Froduald Kabanza" userId="edf393d0-642b-4b9e-8c75-f62133241689" providerId="ADAL" clId="{F17B1EDF-93CA-4D61-9FA4-3116CF6B8561}" dt="2022-01-31T22:40:57.997" v="5709" actId="1076"/>
          <ac:spMkLst>
            <pc:docMk/>
            <pc:sldMk cId="404981859" sldId="405"/>
            <ac:spMk id="31" creationId="{A60EDCFA-DB46-4BC6-B032-35E75C33D95F}"/>
          </ac:spMkLst>
        </pc:spChg>
        <pc:spChg chg="mod">
          <ac:chgData name="Froduald Kabanza" userId="edf393d0-642b-4b9e-8c75-f62133241689" providerId="ADAL" clId="{F17B1EDF-93CA-4D61-9FA4-3116CF6B8561}" dt="2022-01-31T22:40:57.997" v="5709" actId="1076"/>
          <ac:spMkLst>
            <pc:docMk/>
            <pc:sldMk cId="404981859" sldId="405"/>
            <ac:spMk id="32" creationId="{475F2213-5923-4CD8-872D-F67A8F8276B9}"/>
          </ac:spMkLst>
        </pc:spChg>
        <pc:spChg chg="mod">
          <ac:chgData name="Froduald Kabanza" userId="edf393d0-642b-4b9e-8c75-f62133241689" providerId="ADAL" clId="{F17B1EDF-93CA-4D61-9FA4-3116CF6B8561}" dt="2022-01-31T22:00:24.376" v="5274" actId="1076"/>
          <ac:spMkLst>
            <pc:docMk/>
            <pc:sldMk cId="404981859" sldId="405"/>
            <ac:spMk id="35" creationId="{C02B80ED-1D8E-4D2A-935F-C598CBA77EB4}"/>
          </ac:spMkLst>
        </pc:spChg>
        <pc:spChg chg="add mod">
          <ac:chgData name="Froduald Kabanza" userId="edf393d0-642b-4b9e-8c75-f62133241689" providerId="ADAL" clId="{F17B1EDF-93CA-4D61-9FA4-3116CF6B8561}" dt="2022-01-31T22:00:48.642" v="5290" actId="20577"/>
          <ac:spMkLst>
            <pc:docMk/>
            <pc:sldMk cId="404981859" sldId="405"/>
            <ac:spMk id="37" creationId="{E7145958-8DB0-43D6-89A9-87B320555B45}"/>
          </ac:spMkLst>
        </pc:spChg>
        <pc:spChg chg="add mod">
          <ac:chgData name="Froduald Kabanza" userId="edf393d0-642b-4b9e-8c75-f62133241689" providerId="ADAL" clId="{F17B1EDF-93CA-4D61-9FA4-3116CF6B8561}" dt="2022-01-31T22:00:24.376" v="5274" actId="1076"/>
          <ac:spMkLst>
            <pc:docMk/>
            <pc:sldMk cId="404981859" sldId="405"/>
            <ac:spMk id="4098" creationId="{00000000-0000-0000-0000-000000000000}"/>
          </ac:spMkLst>
        </pc:spChg>
        <pc:spChg chg="add del mod">
          <ac:chgData name="Froduald Kabanza" userId="edf393d0-642b-4b9e-8c75-f62133241689" providerId="ADAL" clId="{F17B1EDF-93CA-4D61-9FA4-3116CF6B8561}" dt="2022-01-31T21:56:55.089" v="5217" actId="478"/>
          <ac:spMkLst>
            <pc:docMk/>
            <pc:sldMk cId="404981859" sldId="405"/>
            <ac:spMk id="4100" creationId="{00000000-0000-0000-0000-000000000000}"/>
          </ac:spMkLst>
        </pc:spChg>
        <pc:grpChg chg="add mod">
          <ac:chgData name="Froduald Kabanza" userId="edf393d0-642b-4b9e-8c75-f62133241689" providerId="ADAL" clId="{F17B1EDF-93CA-4D61-9FA4-3116CF6B8561}" dt="2022-01-31T22:00:24.376" v="5274" actId="1076"/>
          <ac:grpSpMkLst>
            <pc:docMk/>
            <pc:sldMk cId="404981859" sldId="405"/>
            <ac:grpSpMk id="26" creationId="{903C8050-5104-48F9-94A1-250DE25F6296}"/>
          </ac:grpSpMkLst>
        </pc:grpChg>
        <pc:grpChg chg="add mod">
          <ac:chgData name="Froduald Kabanza" userId="edf393d0-642b-4b9e-8c75-f62133241689" providerId="ADAL" clId="{F17B1EDF-93CA-4D61-9FA4-3116CF6B8561}" dt="2022-01-31T22:40:57.997" v="5709" actId="1076"/>
          <ac:grpSpMkLst>
            <pc:docMk/>
            <pc:sldMk cId="404981859" sldId="405"/>
            <ac:grpSpMk id="30" creationId="{A388CB95-86BA-439A-AC09-C04CE4ECEB0D}"/>
          </ac:grpSpMkLst>
        </pc:grpChg>
        <pc:grpChg chg="add mod">
          <ac:chgData name="Froduald Kabanza" userId="edf393d0-642b-4b9e-8c75-f62133241689" providerId="ADAL" clId="{F17B1EDF-93CA-4D61-9FA4-3116CF6B8561}" dt="2022-01-31T22:00:24.376" v="5274" actId="1076"/>
          <ac:grpSpMkLst>
            <pc:docMk/>
            <pc:sldMk cId="404981859" sldId="405"/>
            <ac:grpSpMk id="34" creationId="{574CEA6B-8A54-4E76-A491-0701EF953273}"/>
          </ac:grpSpMkLst>
        </pc:grpChg>
        <pc:graphicFrameChg chg="del mod replId">
          <ac:chgData name="Froduald Kabanza" userId="edf393d0-642b-4b9e-8c75-f62133241689" providerId="ADAL" clId="{F17B1EDF-93CA-4D61-9FA4-3116CF6B8561}" dt="2022-01-31T21:02:27.384" v="4439"/>
          <ac:graphicFrameMkLst>
            <pc:docMk/>
            <pc:sldMk cId="404981859" sldId="405"/>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404981859" sldId="405"/>
            <ac:graphicFrameMk id="4" creationId="{00000000-0000-0000-0000-000000000000}"/>
          </ac:graphicFrameMkLst>
        </pc:graphicFrameChg>
        <pc:cxnChg chg="mod">
          <ac:chgData name="Froduald Kabanza" userId="edf393d0-642b-4b9e-8c75-f62133241689" providerId="ADAL" clId="{F17B1EDF-93CA-4D61-9FA4-3116CF6B8561}" dt="2022-01-31T22:00:24.376" v="5274" actId="1076"/>
          <ac:cxnSpMkLst>
            <pc:docMk/>
            <pc:sldMk cId="404981859" sldId="405"/>
            <ac:cxnSpMk id="29" creationId="{CE9AF23C-ADC4-48D9-B33E-A4178C9AA44C}"/>
          </ac:cxnSpMkLst>
        </pc:cxnChg>
        <pc:cxnChg chg="mod">
          <ac:chgData name="Froduald Kabanza" userId="edf393d0-642b-4b9e-8c75-f62133241689" providerId="ADAL" clId="{F17B1EDF-93CA-4D61-9FA4-3116CF6B8561}" dt="2022-01-31T22:40:57.997" v="5709" actId="1076"/>
          <ac:cxnSpMkLst>
            <pc:docMk/>
            <pc:sldMk cId="404981859" sldId="405"/>
            <ac:cxnSpMk id="33" creationId="{9A518D81-75F9-41EF-ABBC-059380F736FE}"/>
          </ac:cxnSpMkLst>
        </pc:cxnChg>
        <pc:cxnChg chg="mod">
          <ac:chgData name="Froduald Kabanza" userId="edf393d0-642b-4b9e-8c75-f62133241689" providerId="ADAL" clId="{F17B1EDF-93CA-4D61-9FA4-3116CF6B8561}" dt="2022-01-31T22:00:24.376" v="5274" actId="1076"/>
          <ac:cxnSpMkLst>
            <pc:docMk/>
            <pc:sldMk cId="404981859" sldId="405"/>
            <ac:cxnSpMk id="36" creationId="{67298A6B-4E99-4A2D-86ED-289DB650DABB}"/>
          </ac:cxnSpMkLst>
        </pc:cxnChg>
      </pc:sldChg>
      <pc:sldChg chg="add del">
        <pc:chgData name="Froduald Kabanza" userId="edf393d0-642b-4b9e-8c75-f62133241689" providerId="ADAL" clId="{F17B1EDF-93CA-4D61-9FA4-3116CF6B8561}" dt="2022-01-31T20:51:54.057" v="4312" actId="2696"/>
        <pc:sldMkLst>
          <pc:docMk/>
          <pc:sldMk cId="1905227880" sldId="406"/>
        </pc:sldMkLst>
      </pc:sldChg>
      <pc:sldChg chg="delSp modSp del mod">
        <pc:chgData name="Froduald Kabanza" userId="edf393d0-642b-4b9e-8c75-f62133241689" providerId="ADAL" clId="{F17B1EDF-93CA-4D61-9FA4-3116CF6B8561}" dt="2022-01-31T23:16:29.719" v="6206" actId="2696"/>
        <pc:sldMkLst>
          <pc:docMk/>
          <pc:sldMk cId="2933353546" sldId="407"/>
        </pc:sldMkLst>
        <pc:spChg chg="mod">
          <ac:chgData name="Froduald Kabanza" userId="edf393d0-642b-4b9e-8c75-f62133241689" providerId="ADAL" clId="{F17B1EDF-93CA-4D61-9FA4-3116CF6B8561}" dt="2022-01-31T22:56:50.211" v="5961" actId="20577"/>
          <ac:spMkLst>
            <pc:docMk/>
            <pc:sldMk cId="2933353546" sldId="407"/>
            <ac:spMk id="2" creationId="{00000000-0000-0000-0000-000000000000}"/>
          </ac:spMkLst>
        </pc:spChg>
        <pc:spChg chg="mod">
          <ac:chgData name="Froduald Kabanza" userId="edf393d0-642b-4b9e-8c75-f62133241689" providerId="ADAL" clId="{F17B1EDF-93CA-4D61-9FA4-3116CF6B8561}" dt="2022-01-31T22:56:12.698" v="5956" actId="14100"/>
          <ac:spMkLst>
            <pc:docMk/>
            <pc:sldMk cId="2933353546" sldId="407"/>
            <ac:spMk id="14" creationId="{00000000-0000-0000-0000-000000000000}"/>
          </ac:spMkLst>
        </pc:spChg>
        <pc:spChg chg="del">
          <ac:chgData name="Froduald Kabanza" userId="edf393d0-642b-4b9e-8c75-f62133241689" providerId="ADAL" clId="{F17B1EDF-93CA-4D61-9FA4-3116CF6B8561}" dt="2022-01-31T22:57:15.377" v="5965" actId="478"/>
          <ac:spMkLst>
            <pc:docMk/>
            <pc:sldMk cId="2933353546" sldId="407"/>
            <ac:spMk id="17" creationId="{00000000-0000-0000-0000-000000000000}"/>
          </ac:spMkLst>
        </pc:spChg>
        <pc:spChg chg="mod">
          <ac:chgData name="Froduald Kabanza" userId="edf393d0-642b-4b9e-8c75-f62133241689" providerId="ADAL" clId="{F17B1EDF-93CA-4D61-9FA4-3116CF6B8561}" dt="2022-01-31T22:56:58.143" v="5963" actId="688"/>
          <ac:spMkLst>
            <pc:docMk/>
            <pc:sldMk cId="2933353546" sldId="407"/>
            <ac:spMk id="18" creationId="{00000000-0000-0000-0000-000000000000}"/>
          </ac:spMkLst>
        </pc:spChg>
        <pc:spChg chg="mod">
          <ac:chgData name="Froduald Kabanza" userId="edf393d0-642b-4b9e-8c75-f62133241689" providerId="ADAL" clId="{F17B1EDF-93CA-4D61-9FA4-3116CF6B8561}" dt="2022-01-31T22:57:01.044" v="5964" actId="1076"/>
          <ac:spMkLst>
            <pc:docMk/>
            <pc:sldMk cId="2933353546" sldId="407"/>
            <ac:spMk id="19" creationId="{00000000-0000-0000-0000-000000000000}"/>
          </ac:spMkLst>
        </pc:spChg>
        <pc:spChg chg="mod">
          <ac:chgData name="Froduald Kabanza" userId="edf393d0-642b-4b9e-8c75-f62133241689" providerId="ADAL" clId="{F17B1EDF-93CA-4D61-9FA4-3116CF6B8561}" dt="2022-01-31T22:57:18.311" v="5966" actId="1076"/>
          <ac:spMkLst>
            <pc:docMk/>
            <pc:sldMk cId="2933353546" sldId="407"/>
            <ac:spMk id="22537" creationId="{00000000-0000-0000-0000-000000000000}"/>
          </ac:spMkLst>
        </pc:spChg>
        <pc:spChg chg="mod">
          <ac:chgData name="Froduald Kabanza" userId="edf393d0-642b-4b9e-8c75-f62133241689" providerId="ADAL" clId="{F17B1EDF-93CA-4D61-9FA4-3116CF6B8561}" dt="2022-01-31T22:57:24.244" v="5967" actId="1076"/>
          <ac:spMkLst>
            <pc:docMk/>
            <pc:sldMk cId="2933353546" sldId="407"/>
            <ac:spMk id="22538" creationId="{00000000-0000-0000-0000-000000000000}"/>
          </ac:spMkLst>
        </pc:spChg>
        <pc:spChg chg="mod">
          <ac:chgData name="Froduald Kabanza" userId="edf393d0-642b-4b9e-8c75-f62133241689" providerId="ADAL" clId="{F17B1EDF-93CA-4D61-9FA4-3116CF6B8561}" dt="2022-01-31T22:56:16.806" v="5957" actId="1076"/>
          <ac:spMkLst>
            <pc:docMk/>
            <pc:sldMk cId="2933353546" sldId="407"/>
            <ac:spMk id="22543" creationId="{00000000-0000-0000-0000-000000000000}"/>
          </ac:spMkLst>
        </pc:spChg>
      </pc:sldChg>
      <pc:sldChg chg="addSp delSp modSp add mod modAnim">
        <pc:chgData name="Froduald Kabanza" userId="edf393d0-642b-4b9e-8c75-f62133241689" providerId="ADAL" clId="{F17B1EDF-93CA-4D61-9FA4-3116CF6B8561}" dt="2022-01-31T21:35:21.720" v="4937" actId="1076"/>
        <pc:sldMkLst>
          <pc:docMk/>
          <pc:sldMk cId="3198489829" sldId="408"/>
        </pc:sldMkLst>
        <pc:spChg chg="del">
          <ac:chgData name="Froduald Kabanza" userId="edf393d0-642b-4b9e-8c75-f62133241689" providerId="ADAL" clId="{F17B1EDF-93CA-4D61-9FA4-3116CF6B8561}" dt="2022-01-30T23:09:39.303" v="384" actId="478"/>
          <ac:spMkLst>
            <pc:docMk/>
            <pc:sldMk cId="3198489829" sldId="408"/>
            <ac:spMk id="8" creationId="{00000000-0000-0000-0000-000000000000}"/>
          </ac:spMkLst>
        </pc:spChg>
        <pc:spChg chg="mod">
          <ac:chgData name="Froduald Kabanza" userId="edf393d0-642b-4b9e-8c75-f62133241689" providerId="ADAL" clId="{F17B1EDF-93CA-4D61-9FA4-3116CF6B8561}" dt="2022-01-31T21:31:13.511" v="4816" actId="1076"/>
          <ac:spMkLst>
            <pc:docMk/>
            <pc:sldMk cId="3198489829" sldId="408"/>
            <ac:spMk id="11" creationId="{FD69131D-4013-4241-B317-5D862F871BF6}"/>
          </ac:spMkLst>
        </pc:spChg>
        <pc:spChg chg="mod">
          <ac:chgData name="Froduald Kabanza" userId="edf393d0-642b-4b9e-8c75-f62133241689" providerId="ADAL" clId="{F17B1EDF-93CA-4D61-9FA4-3116CF6B8561}" dt="2022-01-31T21:31:34.989" v="4818" actId="255"/>
          <ac:spMkLst>
            <pc:docMk/>
            <pc:sldMk cId="3198489829" sldId="408"/>
            <ac:spMk id="13" creationId="{78297E44-5259-458C-963C-7CAC9943D49C}"/>
          </ac:spMkLst>
        </pc:spChg>
        <pc:spChg chg="mod">
          <ac:chgData name="Froduald Kabanza" userId="edf393d0-642b-4b9e-8c75-f62133241689" providerId="ADAL" clId="{F17B1EDF-93CA-4D61-9FA4-3116CF6B8561}" dt="2022-01-31T21:31:13.511" v="4816" actId="1076"/>
          <ac:spMkLst>
            <pc:docMk/>
            <pc:sldMk cId="3198489829" sldId="408"/>
            <ac:spMk id="15" creationId="{FE0BDC22-12FE-49A4-9320-A1200F6D5E95}"/>
          </ac:spMkLst>
        </pc:spChg>
        <pc:spChg chg="mod">
          <ac:chgData name="Froduald Kabanza" userId="edf393d0-642b-4b9e-8c75-f62133241689" providerId="ADAL" clId="{F17B1EDF-93CA-4D61-9FA4-3116CF6B8561}" dt="2022-01-31T21:31:13.511" v="4816" actId="1076"/>
          <ac:spMkLst>
            <pc:docMk/>
            <pc:sldMk cId="3198489829" sldId="408"/>
            <ac:spMk id="16" creationId="{2A8D83AB-9C20-4A1A-BC36-146470391737}"/>
          </ac:spMkLst>
        </pc:spChg>
        <pc:spChg chg="mod">
          <ac:chgData name="Froduald Kabanza" userId="edf393d0-642b-4b9e-8c75-f62133241689" providerId="ADAL" clId="{F17B1EDF-93CA-4D61-9FA4-3116CF6B8561}" dt="2022-01-31T21:31:13.511" v="4816" actId="1076"/>
          <ac:spMkLst>
            <pc:docMk/>
            <pc:sldMk cId="3198489829" sldId="408"/>
            <ac:spMk id="17" creationId="{EF6A2E5F-EF57-48EB-B97B-3007D83D7404}"/>
          </ac:spMkLst>
        </pc:spChg>
        <pc:spChg chg="mod">
          <ac:chgData name="Froduald Kabanza" userId="edf393d0-642b-4b9e-8c75-f62133241689" providerId="ADAL" clId="{F17B1EDF-93CA-4D61-9FA4-3116CF6B8561}" dt="2022-01-31T21:31:13.511" v="4816" actId="1076"/>
          <ac:spMkLst>
            <pc:docMk/>
            <pc:sldMk cId="3198489829" sldId="408"/>
            <ac:spMk id="18" creationId="{6BDADD4C-0784-4AA8-B87F-A035016A980D}"/>
          </ac:spMkLst>
        </pc:spChg>
        <pc:spChg chg="mod">
          <ac:chgData name="Froduald Kabanza" userId="edf393d0-642b-4b9e-8c75-f62133241689" providerId="ADAL" clId="{F17B1EDF-93CA-4D61-9FA4-3116CF6B8561}" dt="2022-01-31T21:31:13.511" v="4816" actId="1076"/>
          <ac:spMkLst>
            <pc:docMk/>
            <pc:sldMk cId="3198489829" sldId="408"/>
            <ac:spMk id="19" creationId="{0D7B7D9F-0F73-4CE3-BD3F-F37A98B7A747}"/>
          </ac:spMkLst>
        </pc:spChg>
        <pc:spChg chg="mod">
          <ac:chgData name="Froduald Kabanza" userId="edf393d0-642b-4b9e-8c75-f62133241689" providerId="ADAL" clId="{F17B1EDF-93CA-4D61-9FA4-3116CF6B8561}" dt="2022-01-31T21:31:13.511" v="4816" actId="1076"/>
          <ac:spMkLst>
            <pc:docMk/>
            <pc:sldMk cId="3198489829" sldId="408"/>
            <ac:spMk id="20" creationId="{47A9CDB9-0384-4EB0-BE9E-2B0F0220FC0C}"/>
          </ac:spMkLst>
        </pc:spChg>
        <pc:spChg chg="mod">
          <ac:chgData name="Froduald Kabanza" userId="edf393d0-642b-4b9e-8c75-f62133241689" providerId="ADAL" clId="{F17B1EDF-93CA-4D61-9FA4-3116CF6B8561}" dt="2022-01-31T21:31:13.511" v="4816" actId="1076"/>
          <ac:spMkLst>
            <pc:docMk/>
            <pc:sldMk cId="3198489829" sldId="408"/>
            <ac:spMk id="21" creationId="{9E20CEA4-5B2E-41FE-9CCB-D1FF5541F010}"/>
          </ac:spMkLst>
        </pc:spChg>
        <pc:spChg chg="mod">
          <ac:chgData name="Froduald Kabanza" userId="edf393d0-642b-4b9e-8c75-f62133241689" providerId="ADAL" clId="{F17B1EDF-93CA-4D61-9FA4-3116CF6B8561}" dt="2022-01-31T21:31:13.511" v="4816" actId="1076"/>
          <ac:spMkLst>
            <pc:docMk/>
            <pc:sldMk cId="3198489829" sldId="408"/>
            <ac:spMk id="22" creationId="{A0FD13B3-3588-4D6C-9514-BB0606C220A4}"/>
          </ac:spMkLst>
        </pc:spChg>
        <pc:spChg chg="mod">
          <ac:chgData name="Froduald Kabanza" userId="edf393d0-642b-4b9e-8c75-f62133241689" providerId="ADAL" clId="{F17B1EDF-93CA-4D61-9FA4-3116CF6B8561}" dt="2022-01-31T21:31:13.511" v="4816" actId="1076"/>
          <ac:spMkLst>
            <pc:docMk/>
            <pc:sldMk cId="3198489829" sldId="408"/>
            <ac:spMk id="23" creationId="{C12A8F8F-30BC-461E-A7AC-142CED38911D}"/>
          </ac:spMkLst>
        </pc:spChg>
        <pc:spChg chg="mod">
          <ac:chgData name="Froduald Kabanza" userId="edf393d0-642b-4b9e-8c75-f62133241689" providerId="ADAL" clId="{F17B1EDF-93CA-4D61-9FA4-3116CF6B8561}" dt="2022-01-31T21:31:13.511" v="4816" actId="1076"/>
          <ac:spMkLst>
            <pc:docMk/>
            <pc:sldMk cId="3198489829" sldId="408"/>
            <ac:spMk id="24" creationId="{E265CEF7-F515-4E46-82CA-FDFF21EEF0C8}"/>
          </ac:spMkLst>
        </pc:spChg>
        <pc:spChg chg="mod">
          <ac:chgData name="Froduald Kabanza" userId="edf393d0-642b-4b9e-8c75-f62133241689" providerId="ADAL" clId="{F17B1EDF-93CA-4D61-9FA4-3116CF6B8561}" dt="2022-01-31T21:31:13.511" v="4816" actId="1076"/>
          <ac:spMkLst>
            <pc:docMk/>
            <pc:sldMk cId="3198489829" sldId="408"/>
            <ac:spMk id="28" creationId="{E9810DAF-799D-483A-988F-E3585D73D819}"/>
          </ac:spMkLst>
        </pc:spChg>
        <pc:spChg chg="mod">
          <ac:chgData name="Froduald Kabanza" userId="edf393d0-642b-4b9e-8c75-f62133241689" providerId="ADAL" clId="{F17B1EDF-93CA-4D61-9FA4-3116CF6B8561}" dt="2022-01-31T21:31:13.511" v="4816" actId="1076"/>
          <ac:spMkLst>
            <pc:docMk/>
            <pc:sldMk cId="3198489829" sldId="408"/>
            <ac:spMk id="29" creationId="{033B12F8-C50E-4902-B353-26F9D4845272}"/>
          </ac:spMkLst>
        </pc:spChg>
        <pc:spChg chg="mod">
          <ac:chgData name="Froduald Kabanza" userId="edf393d0-642b-4b9e-8c75-f62133241689" providerId="ADAL" clId="{F17B1EDF-93CA-4D61-9FA4-3116CF6B8561}" dt="2022-01-31T21:31:13.511" v="4816" actId="1076"/>
          <ac:spMkLst>
            <pc:docMk/>
            <pc:sldMk cId="3198489829" sldId="408"/>
            <ac:spMk id="30" creationId="{CA302BAB-9E8B-48CB-B1E6-BD289F3DBC9B}"/>
          </ac:spMkLst>
        </pc:spChg>
        <pc:spChg chg="mod">
          <ac:chgData name="Froduald Kabanza" userId="edf393d0-642b-4b9e-8c75-f62133241689" providerId="ADAL" clId="{F17B1EDF-93CA-4D61-9FA4-3116CF6B8561}" dt="2022-01-31T21:31:13.511" v="4816" actId="1076"/>
          <ac:spMkLst>
            <pc:docMk/>
            <pc:sldMk cId="3198489829" sldId="408"/>
            <ac:spMk id="31" creationId="{75E5C395-4DD7-4BAC-94EE-A0FAED917C56}"/>
          </ac:spMkLst>
        </pc:spChg>
        <pc:spChg chg="mod">
          <ac:chgData name="Froduald Kabanza" userId="edf393d0-642b-4b9e-8c75-f62133241689" providerId="ADAL" clId="{F17B1EDF-93CA-4D61-9FA4-3116CF6B8561}" dt="2022-01-31T21:31:13.511" v="4816" actId="1076"/>
          <ac:spMkLst>
            <pc:docMk/>
            <pc:sldMk cId="3198489829" sldId="408"/>
            <ac:spMk id="32" creationId="{602E5FD8-1DC5-4341-BAC6-B1525BD35380}"/>
          </ac:spMkLst>
        </pc:spChg>
        <pc:spChg chg="mod">
          <ac:chgData name="Froduald Kabanza" userId="edf393d0-642b-4b9e-8c75-f62133241689" providerId="ADAL" clId="{F17B1EDF-93CA-4D61-9FA4-3116CF6B8561}" dt="2022-01-31T21:31:13.511" v="4816" actId="1076"/>
          <ac:spMkLst>
            <pc:docMk/>
            <pc:sldMk cId="3198489829" sldId="408"/>
            <ac:spMk id="33" creationId="{648C44C9-3CB7-407A-863E-7D2C67AD1256}"/>
          </ac:spMkLst>
        </pc:spChg>
        <pc:spChg chg="add mod">
          <ac:chgData name="Froduald Kabanza" userId="edf393d0-642b-4b9e-8c75-f62133241689" providerId="ADAL" clId="{F17B1EDF-93CA-4D61-9FA4-3116CF6B8561}" dt="2022-01-31T21:35:21.720" v="4937" actId="1076"/>
          <ac:spMkLst>
            <pc:docMk/>
            <pc:sldMk cId="3198489829" sldId="408"/>
            <ac:spMk id="34" creationId="{F8085FB1-9E0B-4594-B69B-D742268D5BEA}"/>
          </ac:spMkLst>
        </pc:spChg>
        <pc:spChg chg="mod">
          <ac:chgData name="Froduald Kabanza" userId="edf393d0-642b-4b9e-8c75-f62133241689" providerId="ADAL" clId="{F17B1EDF-93CA-4D61-9FA4-3116CF6B8561}" dt="2022-01-31T21:31:13.511" v="4816" actId="1076"/>
          <ac:spMkLst>
            <pc:docMk/>
            <pc:sldMk cId="3198489829" sldId="408"/>
            <ac:spMk id="31746" creationId="{00000000-0000-0000-0000-000000000000}"/>
          </ac:spMkLst>
        </pc:spChg>
        <pc:grpChg chg="add mod">
          <ac:chgData name="Froduald Kabanza" userId="edf393d0-642b-4b9e-8c75-f62133241689" providerId="ADAL" clId="{F17B1EDF-93CA-4D61-9FA4-3116CF6B8561}" dt="2022-01-31T21:31:24.972" v="4817" actId="14100"/>
          <ac:grpSpMkLst>
            <pc:docMk/>
            <pc:sldMk cId="3198489829" sldId="408"/>
            <ac:grpSpMk id="9" creationId="{E1ED7E96-D92D-4121-AC47-9EFAA242DEF6}"/>
          </ac:grpSpMkLst>
        </pc:grpChg>
        <pc:grpChg chg="add mod">
          <ac:chgData name="Froduald Kabanza" userId="edf393d0-642b-4b9e-8c75-f62133241689" providerId="ADAL" clId="{F17B1EDF-93CA-4D61-9FA4-3116CF6B8561}" dt="2022-01-31T21:31:13.511" v="4816" actId="1076"/>
          <ac:grpSpMkLst>
            <pc:docMk/>
            <pc:sldMk cId="3198489829" sldId="408"/>
            <ac:grpSpMk id="14" creationId="{7BF63E58-8CCB-4EDD-9BF4-0884DF50B8DF}"/>
          </ac:grpSpMkLst>
        </pc:grpChg>
        <pc:picChg chg="del">
          <ac:chgData name="Froduald Kabanza" userId="edf393d0-642b-4b9e-8c75-f62133241689" providerId="ADAL" clId="{F17B1EDF-93CA-4D61-9FA4-3116CF6B8561}" dt="2022-01-30T23:09:36.395" v="383" actId="478"/>
          <ac:picMkLst>
            <pc:docMk/>
            <pc:sldMk cId="3198489829" sldId="408"/>
            <ac:picMk id="7" creationId="{00000000-0000-0000-0000-000000000000}"/>
          </ac:picMkLst>
        </pc:picChg>
        <pc:picChg chg="mod">
          <ac:chgData name="Froduald Kabanza" userId="edf393d0-642b-4b9e-8c75-f62133241689" providerId="ADAL" clId="{F17B1EDF-93CA-4D61-9FA4-3116CF6B8561}" dt="2022-01-31T21:31:13.511" v="4816" actId="1076"/>
          <ac:picMkLst>
            <pc:docMk/>
            <pc:sldMk cId="3198489829" sldId="408"/>
            <ac:picMk id="10" creationId="{D4E8234D-BA6C-4326-89D7-01DF83A46E87}"/>
          </ac:picMkLst>
        </pc:picChg>
        <pc:picChg chg="mod">
          <ac:chgData name="Froduald Kabanza" userId="edf393d0-642b-4b9e-8c75-f62133241689" providerId="ADAL" clId="{F17B1EDF-93CA-4D61-9FA4-3116CF6B8561}" dt="2022-01-31T21:31:13.511" v="4816" actId="1076"/>
          <ac:picMkLst>
            <pc:docMk/>
            <pc:sldMk cId="3198489829" sldId="408"/>
            <ac:picMk id="12" creationId="{DBF2C4B1-5AC0-4854-9869-0CA5BB0619DD}"/>
          </ac:picMkLst>
        </pc:picChg>
        <pc:cxnChg chg="mod">
          <ac:chgData name="Froduald Kabanza" userId="edf393d0-642b-4b9e-8c75-f62133241689" providerId="ADAL" clId="{F17B1EDF-93CA-4D61-9FA4-3116CF6B8561}" dt="2022-01-31T21:31:13.511" v="4816" actId="1076"/>
          <ac:cxnSpMkLst>
            <pc:docMk/>
            <pc:sldMk cId="3198489829" sldId="408"/>
            <ac:cxnSpMk id="25" creationId="{67EC9FCD-B01F-455C-9F1E-94465DD2AD52}"/>
          </ac:cxnSpMkLst>
        </pc:cxnChg>
        <pc:cxnChg chg="mod">
          <ac:chgData name="Froduald Kabanza" userId="edf393d0-642b-4b9e-8c75-f62133241689" providerId="ADAL" clId="{F17B1EDF-93CA-4D61-9FA4-3116CF6B8561}" dt="2022-01-31T21:31:13.511" v="4816" actId="1076"/>
          <ac:cxnSpMkLst>
            <pc:docMk/>
            <pc:sldMk cId="3198489829" sldId="408"/>
            <ac:cxnSpMk id="26" creationId="{DCE863F5-C380-42A3-BB8C-29E1CEF441B6}"/>
          </ac:cxnSpMkLst>
        </pc:cxnChg>
        <pc:cxnChg chg="mod">
          <ac:chgData name="Froduald Kabanza" userId="edf393d0-642b-4b9e-8c75-f62133241689" providerId="ADAL" clId="{F17B1EDF-93CA-4D61-9FA4-3116CF6B8561}" dt="2022-01-31T21:31:13.511" v="4816" actId="1076"/>
          <ac:cxnSpMkLst>
            <pc:docMk/>
            <pc:sldMk cId="3198489829" sldId="408"/>
            <ac:cxnSpMk id="27" creationId="{A0D7559C-6A7F-4157-86F0-FF02695BBAC4}"/>
          </ac:cxnSpMkLst>
        </pc:cxnChg>
      </pc:sldChg>
      <pc:sldChg chg="modSp mod">
        <pc:chgData name="Froduald Kabanza" userId="edf393d0-642b-4b9e-8c75-f62133241689" providerId="ADAL" clId="{F17B1EDF-93CA-4D61-9FA4-3116CF6B8561}" dt="2022-01-31T01:19:09.545" v="3707" actId="20577"/>
        <pc:sldMkLst>
          <pc:docMk/>
          <pc:sldMk cId="0" sldId="585"/>
        </pc:sldMkLst>
        <pc:spChg chg="mod">
          <ac:chgData name="Froduald Kabanza" userId="edf393d0-642b-4b9e-8c75-f62133241689" providerId="ADAL" clId="{F17B1EDF-93CA-4D61-9FA4-3116CF6B8561}" dt="2022-01-31T01:19:09.545" v="3707" actId="20577"/>
          <ac:spMkLst>
            <pc:docMk/>
            <pc:sldMk cId="0" sldId="585"/>
            <ac:spMk id="5123" creationId="{00000000-0000-0000-0000-000000000000}"/>
          </ac:spMkLst>
        </pc:spChg>
      </pc:sldChg>
      <pc:sldChg chg="del">
        <pc:chgData name="Froduald Kabanza" userId="edf393d0-642b-4b9e-8c75-f62133241689" providerId="ADAL" clId="{F17B1EDF-93CA-4D61-9FA4-3116CF6B8561}" dt="2022-01-30T22:40:16.630" v="131" actId="2696"/>
        <pc:sldMkLst>
          <pc:docMk/>
          <pc:sldMk cId="0" sldId="587"/>
        </pc:sldMkLst>
      </pc:sldChg>
      <pc:sldChg chg="del">
        <pc:chgData name="Froduald Kabanza" userId="edf393d0-642b-4b9e-8c75-f62133241689" providerId="ADAL" clId="{F17B1EDF-93CA-4D61-9FA4-3116CF6B8561}" dt="2022-01-30T22:40:16.630" v="131" actId="2696"/>
        <pc:sldMkLst>
          <pc:docMk/>
          <pc:sldMk cId="0" sldId="588"/>
        </pc:sldMkLst>
      </pc:sldChg>
      <pc:sldChg chg="del">
        <pc:chgData name="Froduald Kabanza" userId="edf393d0-642b-4b9e-8c75-f62133241689" providerId="ADAL" clId="{F17B1EDF-93CA-4D61-9FA4-3116CF6B8561}" dt="2022-01-30T22:40:16.630" v="131" actId="2696"/>
        <pc:sldMkLst>
          <pc:docMk/>
          <pc:sldMk cId="0" sldId="589"/>
        </pc:sldMkLst>
      </pc:sldChg>
      <pc:sldChg chg="del">
        <pc:chgData name="Froduald Kabanza" userId="edf393d0-642b-4b9e-8c75-f62133241689" providerId="ADAL" clId="{F17B1EDF-93CA-4D61-9FA4-3116CF6B8561}" dt="2022-01-30T22:40:16.630" v="131" actId="2696"/>
        <pc:sldMkLst>
          <pc:docMk/>
          <pc:sldMk cId="0" sldId="590"/>
        </pc:sldMkLst>
      </pc:sldChg>
      <pc:sldChg chg="del">
        <pc:chgData name="Froduald Kabanza" userId="edf393d0-642b-4b9e-8c75-f62133241689" providerId="ADAL" clId="{F17B1EDF-93CA-4D61-9FA4-3116CF6B8561}" dt="2022-01-30T22:40:16.630" v="131" actId="2696"/>
        <pc:sldMkLst>
          <pc:docMk/>
          <pc:sldMk cId="0" sldId="591"/>
        </pc:sldMkLst>
      </pc:sldChg>
      <pc:sldChg chg="del">
        <pc:chgData name="Froduald Kabanza" userId="edf393d0-642b-4b9e-8c75-f62133241689" providerId="ADAL" clId="{F17B1EDF-93CA-4D61-9FA4-3116CF6B8561}" dt="2022-01-30T22:40:16.630" v="131" actId="2696"/>
        <pc:sldMkLst>
          <pc:docMk/>
          <pc:sldMk cId="0" sldId="592"/>
        </pc:sldMkLst>
      </pc:sldChg>
      <pc:sldChg chg="del">
        <pc:chgData name="Froduald Kabanza" userId="edf393d0-642b-4b9e-8c75-f62133241689" providerId="ADAL" clId="{F17B1EDF-93CA-4D61-9FA4-3116CF6B8561}" dt="2022-01-30T22:40:16.630" v="131" actId="2696"/>
        <pc:sldMkLst>
          <pc:docMk/>
          <pc:sldMk cId="0" sldId="593"/>
        </pc:sldMkLst>
      </pc:sldChg>
      <pc:sldChg chg="del">
        <pc:chgData name="Froduald Kabanza" userId="edf393d0-642b-4b9e-8c75-f62133241689" providerId="ADAL" clId="{F17B1EDF-93CA-4D61-9FA4-3116CF6B8561}" dt="2022-01-30T22:40:16.630" v="131" actId="2696"/>
        <pc:sldMkLst>
          <pc:docMk/>
          <pc:sldMk cId="0" sldId="594"/>
        </pc:sldMkLst>
      </pc:sldChg>
      <pc:sldChg chg="del">
        <pc:chgData name="Froduald Kabanza" userId="edf393d0-642b-4b9e-8c75-f62133241689" providerId="ADAL" clId="{F17B1EDF-93CA-4D61-9FA4-3116CF6B8561}" dt="2022-01-30T22:40:16.630" v="131" actId="2696"/>
        <pc:sldMkLst>
          <pc:docMk/>
          <pc:sldMk cId="0" sldId="600"/>
        </pc:sldMkLst>
      </pc:sldChg>
      <pc:sldChg chg="del">
        <pc:chgData name="Froduald Kabanza" userId="edf393d0-642b-4b9e-8c75-f62133241689" providerId="ADAL" clId="{F17B1EDF-93CA-4D61-9FA4-3116CF6B8561}" dt="2022-01-30T22:40:16.630" v="131" actId="2696"/>
        <pc:sldMkLst>
          <pc:docMk/>
          <pc:sldMk cId="0" sldId="601"/>
        </pc:sldMkLst>
      </pc:sldChg>
      <pc:sldChg chg="del">
        <pc:chgData name="Froduald Kabanza" userId="edf393d0-642b-4b9e-8c75-f62133241689" providerId="ADAL" clId="{F17B1EDF-93CA-4D61-9FA4-3116CF6B8561}" dt="2022-01-30T22:40:16.630" v="131" actId="2696"/>
        <pc:sldMkLst>
          <pc:docMk/>
          <pc:sldMk cId="0" sldId="602"/>
        </pc:sldMkLst>
      </pc:sldChg>
      <pc:sldChg chg="del">
        <pc:chgData name="Froduald Kabanza" userId="edf393d0-642b-4b9e-8c75-f62133241689" providerId="ADAL" clId="{F17B1EDF-93CA-4D61-9FA4-3116CF6B8561}" dt="2022-01-30T22:40:16.630" v="131" actId="2696"/>
        <pc:sldMkLst>
          <pc:docMk/>
          <pc:sldMk cId="0" sldId="603"/>
        </pc:sldMkLst>
      </pc:sldChg>
      <pc:sldChg chg="del">
        <pc:chgData name="Froduald Kabanza" userId="edf393d0-642b-4b9e-8c75-f62133241689" providerId="ADAL" clId="{F17B1EDF-93CA-4D61-9FA4-3116CF6B8561}" dt="2022-01-30T22:40:16.630" v="131" actId="2696"/>
        <pc:sldMkLst>
          <pc:docMk/>
          <pc:sldMk cId="0" sldId="605"/>
        </pc:sldMkLst>
      </pc:sldChg>
      <pc:sldChg chg="del">
        <pc:chgData name="Froduald Kabanza" userId="edf393d0-642b-4b9e-8c75-f62133241689" providerId="ADAL" clId="{F17B1EDF-93CA-4D61-9FA4-3116CF6B8561}" dt="2022-01-30T22:40:16.630" v="131" actId="2696"/>
        <pc:sldMkLst>
          <pc:docMk/>
          <pc:sldMk cId="0" sldId="606"/>
        </pc:sldMkLst>
      </pc:sldChg>
      <pc:sldChg chg="del">
        <pc:chgData name="Froduald Kabanza" userId="edf393d0-642b-4b9e-8c75-f62133241689" providerId="ADAL" clId="{F17B1EDF-93CA-4D61-9FA4-3116CF6B8561}" dt="2022-01-30T22:40:16.630" v="131" actId="2696"/>
        <pc:sldMkLst>
          <pc:docMk/>
          <pc:sldMk cId="0" sldId="609"/>
        </pc:sldMkLst>
      </pc:sldChg>
      <pc:sldChg chg="del">
        <pc:chgData name="Froduald Kabanza" userId="edf393d0-642b-4b9e-8c75-f62133241689" providerId="ADAL" clId="{F17B1EDF-93CA-4D61-9FA4-3116CF6B8561}" dt="2022-01-30T22:40:16.630" v="131" actId="2696"/>
        <pc:sldMkLst>
          <pc:docMk/>
          <pc:sldMk cId="0" sldId="610"/>
        </pc:sldMkLst>
      </pc:sldChg>
      <pc:sldChg chg="del">
        <pc:chgData name="Froduald Kabanza" userId="edf393d0-642b-4b9e-8c75-f62133241689" providerId="ADAL" clId="{F17B1EDF-93CA-4D61-9FA4-3116CF6B8561}" dt="2022-01-30T22:40:16.630" v="131" actId="2696"/>
        <pc:sldMkLst>
          <pc:docMk/>
          <pc:sldMk cId="0" sldId="611"/>
        </pc:sldMkLst>
      </pc:sldChg>
      <pc:sldChg chg="del">
        <pc:chgData name="Froduald Kabanza" userId="edf393d0-642b-4b9e-8c75-f62133241689" providerId="ADAL" clId="{F17B1EDF-93CA-4D61-9FA4-3116CF6B8561}" dt="2022-01-30T22:40:16.630" v="131" actId="2696"/>
        <pc:sldMkLst>
          <pc:docMk/>
          <pc:sldMk cId="0" sldId="612"/>
        </pc:sldMkLst>
      </pc:sldChg>
      <pc:sldChg chg="del">
        <pc:chgData name="Froduald Kabanza" userId="edf393d0-642b-4b9e-8c75-f62133241689" providerId="ADAL" clId="{F17B1EDF-93CA-4D61-9FA4-3116CF6B8561}" dt="2022-01-30T22:40:26.180" v="132" actId="2696"/>
        <pc:sldMkLst>
          <pc:docMk/>
          <pc:sldMk cId="0" sldId="613"/>
        </pc:sldMkLst>
      </pc:sldChg>
      <pc:sldChg chg="del">
        <pc:chgData name="Froduald Kabanza" userId="edf393d0-642b-4b9e-8c75-f62133241689" providerId="ADAL" clId="{F17B1EDF-93CA-4D61-9FA4-3116CF6B8561}" dt="2022-01-30T22:40:16.630" v="131" actId="2696"/>
        <pc:sldMkLst>
          <pc:docMk/>
          <pc:sldMk cId="0" sldId="614"/>
        </pc:sldMkLst>
      </pc:sldChg>
      <pc:sldChg chg="del">
        <pc:chgData name="Froduald Kabanza" userId="edf393d0-642b-4b9e-8c75-f62133241689" providerId="ADAL" clId="{F17B1EDF-93CA-4D61-9FA4-3116CF6B8561}" dt="2022-01-30T22:40:26.180" v="132" actId="2696"/>
        <pc:sldMkLst>
          <pc:docMk/>
          <pc:sldMk cId="0" sldId="617"/>
        </pc:sldMkLst>
      </pc:sldChg>
      <pc:sldChg chg="del">
        <pc:chgData name="Froduald Kabanza" userId="edf393d0-642b-4b9e-8c75-f62133241689" providerId="ADAL" clId="{F17B1EDF-93CA-4D61-9FA4-3116CF6B8561}" dt="2022-01-30T22:40:16.630" v="131" actId="2696"/>
        <pc:sldMkLst>
          <pc:docMk/>
          <pc:sldMk cId="0" sldId="625"/>
        </pc:sldMkLst>
      </pc:sldChg>
      <pc:sldChg chg="del">
        <pc:chgData name="Froduald Kabanza" userId="edf393d0-642b-4b9e-8c75-f62133241689" providerId="ADAL" clId="{F17B1EDF-93CA-4D61-9FA4-3116CF6B8561}" dt="2022-01-30T22:40:16.630" v="131" actId="2696"/>
        <pc:sldMkLst>
          <pc:docMk/>
          <pc:sldMk cId="0" sldId="644"/>
        </pc:sldMkLst>
      </pc:sldChg>
      <pc:sldChg chg="del">
        <pc:chgData name="Froduald Kabanza" userId="edf393d0-642b-4b9e-8c75-f62133241689" providerId="ADAL" clId="{F17B1EDF-93CA-4D61-9FA4-3116CF6B8561}" dt="2022-01-30T22:40:16.630" v="131" actId="2696"/>
        <pc:sldMkLst>
          <pc:docMk/>
          <pc:sldMk cId="0" sldId="645"/>
        </pc:sldMkLst>
      </pc:sldChg>
      <pc:sldChg chg="del">
        <pc:chgData name="Froduald Kabanza" userId="edf393d0-642b-4b9e-8c75-f62133241689" providerId="ADAL" clId="{F17B1EDF-93CA-4D61-9FA4-3116CF6B8561}" dt="2022-01-30T22:40:26.180" v="132" actId="2696"/>
        <pc:sldMkLst>
          <pc:docMk/>
          <pc:sldMk cId="0" sldId="647"/>
        </pc:sldMkLst>
      </pc:sldChg>
      <pc:sldChg chg="del">
        <pc:chgData name="Froduald Kabanza" userId="edf393d0-642b-4b9e-8c75-f62133241689" providerId="ADAL" clId="{F17B1EDF-93CA-4D61-9FA4-3116CF6B8561}" dt="2022-01-30T22:40:26.180" v="132" actId="2696"/>
        <pc:sldMkLst>
          <pc:docMk/>
          <pc:sldMk cId="0" sldId="648"/>
        </pc:sldMkLst>
      </pc:sldChg>
      <pc:sldChg chg="del">
        <pc:chgData name="Froduald Kabanza" userId="edf393d0-642b-4b9e-8c75-f62133241689" providerId="ADAL" clId="{F17B1EDF-93CA-4D61-9FA4-3116CF6B8561}" dt="2022-01-30T22:40:16.630" v="131" actId="2696"/>
        <pc:sldMkLst>
          <pc:docMk/>
          <pc:sldMk cId="0" sldId="651"/>
        </pc:sldMkLst>
      </pc:sldChg>
      <pc:sldChg chg="del">
        <pc:chgData name="Froduald Kabanza" userId="edf393d0-642b-4b9e-8c75-f62133241689" providerId="ADAL" clId="{F17B1EDF-93CA-4D61-9FA4-3116CF6B8561}" dt="2022-01-30T22:40:16.630" v="131" actId="2696"/>
        <pc:sldMkLst>
          <pc:docMk/>
          <pc:sldMk cId="0" sldId="654"/>
        </pc:sldMkLst>
      </pc:sldChg>
      <pc:sldChg chg="del">
        <pc:chgData name="Froduald Kabanza" userId="edf393d0-642b-4b9e-8c75-f62133241689" providerId="ADAL" clId="{F17B1EDF-93CA-4D61-9FA4-3116CF6B8561}" dt="2022-01-30T22:40:26.180" v="132" actId="2696"/>
        <pc:sldMkLst>
          <pc:docMk/>
          <pc:sldMk cId="0" sldId="658"/>
        </pc:sldMkLst>
      </pc:sldChg>
      <pc:sldChg chg="del">
        <pc:chgData name="Froduald Kabanza" userId="edf393d0-642b-4b9e-8c75-f62133241689" providerId="ADAL" clId="{F17B1EDF-93CA-4D61-9FA4-3116CF6B8561}" dt="2022-01-30T22:40:26.180" v="132" actId="2696"/>
        <pc:sldMkLst>
          <pc:docMk/>
          <pc:sldMk cId="0" sldId="659"/>
        </pc:sldMkLst>
      </pc:sldChg>
      <pc:sldChg chg="del">
        <pc:chgData name="Froduald Kabanza" userId="edf393d0-642b-4b9e-8c75-f62133241689" providerId="ADAL" clId="{F17B1EDF-93CA-4D61-9FA4-3116CF6B8561}" dt="2022-01-30T22:40:26.180" v="132" actId="2696"/>
        <pc:sldMkLst>
          <pc:docMk/>
          <pc:sldMk cId="0" sldId="660"/>
        </pc:sldMkLst>
      </pc:sldChg>
      <pc:sldChg chg="del">
        <pc:chgData name="Froduald Kabanza" userId="edf393d0-642b-4b9e-8c75-f62133241689" providerId="ADAL" clId="{F17B1EDF-93CA-4D61-9FA4-3116CF6B8561}" dt="2022-01-30T22:40:26.180" v="132" actId="2696"/>
        <pc:sldMkLst>
          <pc:docMk/>
          <pc:sldMk cId="0" sldId="661"/>
        </pc:sldMkLst>
      </pc:sldChg>
      <pc:sldChg chg="del">
        <pc:chgData name="Froduald Kabanza" userId="edf393d0-642b-4b9e-8c75-f62133241689" providerId="ADAL" clId="{F17B1EDF-93CA-4D61-9FA4-3116CF6B8561}" dt="2022-01-30T22:40:26.180" v="132" actId="2696"/>
        <pc:sldMkLst>
          <pc:docMk/>
          <pc:sldMk cId="0" sldId="662"/>
        </pc:sldMkLst>
      </pc:sldChg>
      <pc:sldChg chg="del">
        <pc:chgData name="Froduald Kabanza" userId="edf393d0-642b-4b9e-8c75-f62133241689" providerId="ADAL" clId="{F17B1EDF-93CA-4D61-9FA4-3116CF6B8561}" dt="2022-01-30T22:40:26.180" v="132" actId="2696"/>
        <pc:sldMkLst>
          <pc:docMk/>
          <pc:sldMk cId="0" sldId="663"/>
        </pc:sldMkLst>
      </pc:sldChg>
      <pc:sldChg chg="del">
        <pc:chgData name="Froduald Kabanza" userId="edf393d0-642b-4b9e-8c75-f62133241689" providerId="ADAL" clId="{F17B1EDF-93CA-4D61-9FA4-3116CF6B8561}" dt="2022-01-30T22:40:26.180" v="132" actId="2696"/>
        <pc:sldMkLst>
          <pc:docMk/>
          <pc:sldMk cId="0" sldId="664"/>
        </pc:sldMkLst>
      </pc:sldChg>
      <pc:sldChg chg="del">
        <pc:chgData name="Froduald Kabanza" userId="edf393d0-642b-4b9e-8c75-f62133241689" providerId="ADAL" clId="{F17B1EDF-93CA-4D61-9FA4-3116CF6B8561}" dt="2022-01-30T22:40:16.630" v="131" actId="2696"/>
        <pc:sldMkLst>
          <pc:docMk/>
          <pc:sldMk cId="0" sldId="665"/>
        </pc:sldMkLst>
      </pc:sldChg>
      <pc:sldChg chg="del">
        <pc:chgData name="Froduald Kabanza" userId="edf393d0-642b-4b9e-8c75-f62133241689" providerId="ADAL" clId="{F17B1EDF-93CA-4D61-9FA4-3116CF6B8561}" dt="2022-01-30T22:40:16.630" v="131" actId="2696"/>
        <pc:sldMkLst>
          <pc:docMk/>
          <pc:sldMk cId="0" sldId="666"/>
        </pc:sldMkLst>
      </pc:sldChg>
      <pc:sldChg chg="del">
        <pc:chgData name="Froduald Kabanza" userId="edf393d0-642b-4b9e-8c75-f62133241689" providerId="ADAL" clId="{F17B1EDF-93CA-4D61-9FA4-3116CF6B8561}" dt="2022-01-30T22:40:16.630" v="131" actId="2696"/>
        <pc:sldMkLst>
          <pc:docMk/>
          <pc:sldMk cId="0" sldId="667"/>
        </pc:sldMkLst>
      </pc:sldChg>
      <pc:sldChg chg="del">
        <pc:chgData name="Froduald Kabanza" userId="edf393d0-642b-4b9e-8c75-f62133241689" providerId="ADAL" clId="{F17B1EDF-93CA-4D61-9FA4-3116CF6B8561}" dt="2022-01-30T22:40:16.630" v="131" actId="2696"/>
        <pc:sldMkLst>
          <pc:docMk/>
          <pc:sldMk cId="0" sldId="668"/>
        </pc:sldMkLst>
      </pc:sldChg>
      <pc:sldChg chg="del">
        <pc:chgData name="Froduald Kabanza" userId="edf393d0-642b-4b9e-8c75-f62133241689" providerId="ADAL" clId="{F17B1EDF-93CA-4D61-9FA4-3116CF6B8561}" dt="2022-01-30T22:40:16.630" v="131" actId="2696"/>
        <pc:sldMkLst>
          <pc:docMk/>
          <pc:sldMk cId="0" sldId="669"/>
        </pc:sldMkLst>
      </pc:sldChg>
      <pc:sldChg chg="del">
        <pc:chgData name="Froduald Kabanza" userId="edf393d0-642b-4b9e-8c75-f62133241689" providerId="ADAL" clId="{F17B1EDF-93CA-4D61-9FA4-3116CF6B8561}" dt="2022-01-30T22:40:16.630" v="131" actId="2696"/>
        <pc:sldMkLst>
          <pc:docMk/>
          <pc:sldMk cId="0" sldId="670"/>
        </pc:sldMkLst>
      </pc:sldChg>
      <pc:sldChg chg="del">
        <pc:chgData name="Froduald Kabanza" userId="edf393d0-642b-4b9e-8c75-f62133241689" providerId="ADAL" clId="{F17B1EDF-93CA-4D61-9FA4-3116CF6B8561}" dt="2022-01-30T22:40:16.630" v="131" actId="2696"/>
        <pc:sldMkLst>
          <pc:docMk/>
          <pc:sldMk cId="0" sldId="671"/>
        </pc:sldMkLst>
      </pc:sldChg>
      <pc:sldChg chg="del">
        <pc:chgData name="Froduald Kabanza" userId="edf393d0-642b-4b9e-8c75-f62133241689" providerId="ADAL" clId="{F17B1EDF-93CA-4D61-9FA4-3116CF6B8561}" dt="2022-01-30T22:40:16.630" v="131" actId="2696"/>
        <pc:sldMkLst>
          <pc:docMk/>
          <pc:sldMk cId="0" sldId="672"/>
        </pc:sldMkLst>
      </pc:sldChg>
      <pc:sldChg chg="del">
        <pc:chgData name="Froduald Kabanza" userId="edf393d0-642b-4b9e-8c75-f62133241689" providerId="ADAL" clId="{F17B1EDF-93CA-4D61-9FA4-3116CF6B8561}" dt="2022-01-30T22:40:16.630" v="131" actId="2696"/>
        <pc:sldMkLst>
          <pc:docMk/>
          <pc:sldMk cId="0" sldId="673"/>
        </pc:sldMkLst>
      </pc:sldChg>
      <pc:sldChg chg="del">
        <pc:chgData name="Froduald Kabanza" userId="edf393d0-642b-4b9e-8c75-f62133241689" providerId="ADAL" clId="{F17B1EDF-93CA-4D61-9FA4-3116CF6B8561}" dt="2022-01-30T22:40:16.630" v="131" actId="2696"/>
        <pc:sldMkLst>
          <pc:docMk/>
          <pc:sldMk cId="0" sldId="674"/>
        </pc:sldMkLst>
      </pc:sldChg>
      <pc:sldChg chg="del">
        <pc:chgData name="Froduald Kabanza" userId="edf393d0-642b-4b9e-8c75-f62133241689" providerId="ADAL" clId="{F17B1EDF-93CA-4D61-9FA4-3116CF6B8561}" dt="2022-01-30T22:40:16.630" v="131" actId="2696"/>
        <pc:sldMkLst>
          <pc:docMk/>
          <pc:sldMk cId="0" sldId="675"/>
        </pc:sldMkLst>
      </pc:sldChg>
      <pc:sldChg chg="del">
        <pc:chgData name="Froduald Kabanza" userId="edf393d0-642b-4b9e-8c75-f62133241689" providerId="ADAL" clId="{F17B1EDF-93CA-4D61-9FA4-3116CF6B8561}" dt="2022-01-30T22:40:26.180" v="132" actId="2696"/>
        <pc:sldMkLst>
          <pc:docMk/>
          <pc:sldMk cId="0" sldId="678"/>
        </pc:sldMkLst>
      </pc:sldChg>
      <pc:sldChg chg="del">
        <pc:chgData name="Froduald Kabanza" userId="edf393d0-642b-4b9e-8c75-f62133241689" providerId="ADAL" clId="{F17B1EDF-93CA-4D61-9FA4-3116CF6B8561}" dt="2022-01-30T22:40:16.630" v="131" actId="2696"/>
        <pc:sldMkLst>
          <pc:docMk/>
          <pc:sldMk cId="0" sldId="679"/>
        </pc:sldMkLst>
      </pc:sldChg>
      <pc:sldChg chg="del">
        <pc:chgData name="Froduald Kabanza" userId="edf393d0-642b-4b9e-8c75-f62133241689" providerId="ADAL" clId="{F17B1EDF-93CA-4D61-9FA4-3116CF6B8561}" dt="2022-01-30T22:40:26.180" v="132" actId="2696"/>
        <pc:sldMkLst>
          <pc:docMk/>
          <pc:sldMk cId="0" sldId="680"/>
        </pc:sldMkLst>
      </pc:sldChg>
      <pc:sldChg chg="del">
        <pc:chgData name="Froduald Kabanza" userId="edf393d0-642b-4b9e-8c75-f62133241689" providerId="ADAL" clId="{F17B1EDF-93CA-4D61-9FA4-3116CF6B8561}" dt="2022-01-30T22:40:26.180" v="132" actId="2696"/>
        <pc:sldMkLst>
          <pc:docMk/>
          <pc:sldMk cId="0" sldId="682"/>
        </pc:sldMkLst>
      </pc:sldChg>
      <pc:sldChg chg="del">
        <pc:chgData name="Froduald Kabanza" userId="edf393d0-642b-4b9e-8c75-f62133241689" providerId="ADAL" clId="{F17B1EDF-93CA-4D61-9FA4-3116CF6B8561}" dt="2022-01-30T22:40:26.180" v="132" actId="2696"/>
        <pc:sldMkLst>
          <pc:docMk/>
          <pc:sldMk cId="0" sldId="683"/>
        </pc:sldMkLst>
      </pc:sldChg>
      <pc:sldChg chg="del">
        <pc:chgData name="Froduald Kabanza" userId="edf393d0-642b-4b9e-8c75-f62133241689" providerId="ADAL" clId="{F17B1EDF-93CA-4D61-9FA4-3116CF6B8561}" dt="2022-01-30T22:40:16.630" v="131" actId="2696"/>
        <pc:sldMkLst>
          <pc:docMk/>
          <pc:sldMk cId="0" sldId="684"/>
        </pc:sldMkLst>
      </pc:sldChg>
      <pc:sldChg chg="del">
        <pc:chgData name="Froduald Kabanza" userId="edf393d0-642b-4b9e-8c75-f62133241689" providerId="ADAL" clId="{F17B1EDF-93CA-4D61-9FA4-3116CF6B8561}" dt="2022-01-30T22:40:16.630" v="131" actId="2696"/>
        <pc:sldMkLst>
          <pc:docMk/>
          <pc:sldMk cId="0" sldId="685"/>
        </pc:sldMkLst>
      </pc:sldChg>
      <pc:sldChg chg="del">
        <pc:chgData name="Froduald Kabanza" userId="edf393d0-642b-4b9e-8c75-f62133241689" providerId="ADAL" clId="{F17B1EDF-93CA-4D61-9FA4-3116CF6B8561}" dt="2022-01-30T22:40:16.630" v="131" actId="2696"/>
        <pc:sldMkLst>
          <pc:docMk/>
          <pc:sldMk cId="0" sldId="686"/>
        </pc:sldMkLst>
      </pc:sldChg>
      <pc:sldChg chg="del">
        <pc:chgData name="Froduald Kabanza" userId="edf393d0-642b-4b9e-8c75-f62133241689" providerId="ADAL" clId="{F17B1EDF-93CA-4D61-9FA4-3116CF6B8561}" dt="2022-01-30T22:40:16.630" v="131" actId="2696"/>
        <pc:sldMkLst>
          <pc:docMk/>
          <pc:sldMk cId="0" sldId="687"/>
        </pc:sldMkLst>
      </pc:sldChg>
      <pc:sldChg chg="del">
        <pc:chgData name="Froduald Kabanza" userId="edf393d0-642b-4b9e-8c75-f62133241689" providerId="ADAL" clId="{F17B1EDF-93CA-4D61-9FA4-3116CF6B8561}" dt="2022-01-30T22:40:16.630" v="131" actId="2696"/>
        <pc:sldMkLst>
          <pc:docMk/>
          <pc:sldMk cId="0" sldId="688"/>
        </pc:sldMkLst>
      </pc:sldChg>
      <pc:sldChg chg="del">
        <pc:chgData name="Froduald Kabanza" userId="edf393d0-642b-4b9e-8c75-f62133241689" providerId="ADAL" clId="{F17B1EDF-93CA-4D61-9FA4-3116CF6B8561}" dt="2022-01-30T22:40:16.630" v="131" actId="2696"/>
        <pc:sldMkLst>
          <pc:docMk/>
          <pc:sldMk cId="0" sldId="689"/>
        </pc:sldMkLst>
      </pc:sldChg>
      <pc:sldChg chg="del">
        <pc:chgData name="Froduald Kabanza" userId="edf393d0-642b-4b9e-8c75-f62133241689" providerId="ADAL" clId="{F17B1EDF-93CA-4D61-9FA4-3116CF6B8561}" dt="2022-01-30T22:40:16.630" v="131" actId="2696"/>
        <pc:sldMkLst>
          <pc:docMk/>
          <pc:sldMk cId="0" sldId="690"/>
        </pc:sldMkLst>
      </pc:sldChg>
      <pc:sldChg chg="del">
        <pc:chgData name="Froduald Kabanza" userId="edf393d0-642b-4b9e-8c75-f62133241689" providerId="ADAL" clId="{F17B1EDF-93CA-4D61-9FA4-3116CF6B8561}" dt="2022-01-30T22:40:16.630" v="131" actId="2696"/>
        <pc:sldMkLst>
          <pc:docMk/>
          <pc:sldMk cId="0" sldId="691"/>
        </pc:sldMkLst>
      </pc:sldChg>
      <pc:sldChg chg="del">
        <pc:chgData name="Froduald Kabanza" userId="edf393d0-642b-4b9e-8c75-f62133241689" providerId="ADAL" clId="{F17B1EDF-93CA-4D61-9FA4-3116CF6B8561}" dt="2022-01-30T22:40:26.180" v="132" actId="2696"/>
        <pc:sldMkLst>
          <pc:docMk/>
          <pc:sldMk cId="0" sldId="692"/>
        </pc:sldMkLst>
      </pc:sldChg>
      <pc:sldChg chg="del">
        <pc:chgData name="Froduald Kabanza" userId="edf393d0-642b-4b9e-8c75-f62133241689" providerId="ADAL" clId="{F17B1EDF-93CA-4D61-9FA4-3116CF6B8561}" dt="2022-01-30T22:40:16.630" v="131" actId="2696"/>
        <pc:sldMkLst>
          <pc:docMk/>
          <pc:sldMk cId="2019480869" sldId="693"/>
        </pc:sldMkLst>
      </pc:sldChg>
      <pc:sldChg chg="del">
        <pc:chgData name="Froduald Kabanza" userId="edf393d0-642b-4b9e-8c75-f62133241689" providerId="ADAL" clId="{F17B1EDF-93CA-4D61-9FA4-3116CF6B8561}" dt="2022-01-30T22:40:16.630" v="131" actId="2696"/>
        <pc:sldMkLst>
          <pc:docMk/>
          <pc:sldMk cId="4201055210" sldId="694"/>
        </pc:sldMkLst>
      </pc:sldChg>
      <pc:sldChg chg="del">
        <pc:chgData name="Froduald Kabanza" userId="edf393d0-642b-4b9e-8c75-f62133241689" providerId="ADAL" clId="{F17B1EDF-93CA-4D61-9FA4-3116CF6B8561}" dt="2022-01-30T22:40:26.180" v="132" actId="2696"/>
        <pc:sldMkLst>
          <pc:docMk/>
          <pc:sldMk cId="3124005578" sldId="695"/>
        </pc:sldMkLst>
      </pc:sldChg>
      <pc:sldChg chg="del">
        <pc:chgData name="Froduald Kabanza" userId="edf393d0-642b-4b9e-8c75-f62133241689" providerId="ADAL" clId="{F17B1EDF-93CA-4D61-9FA4-3116CF6B8561}" dt="2022-01-30T22:40:26.180" v="132" actId="2696"/>
        <pc:sldMkLst>
          <pc:docMk/>
          <pc:sldMk cId="2282563712" sldId="696"/>
        </pc:sldMkLst>
      </pc:sldChg>
      <pc:sldChg chg="modSp mod">
        <pc:chgData name="Froduald Kabanza" userId="edf393d0-642b-4b9e-8c75-f62133241689" providerId="ADAL" clId="{F17B1EDF-93CA-4D61-9FA4-3116CF6B8561}" dt="2022-01-30T22:51:00.593" v="345" actId="1076"/>
        <pc:sldMkLst>
          <pc:docMk/>
          <pc:sldMk cId="0" sldId="697"/>
        </pc:sldMkLst>
        <pc:spChg chg="mod">
          <ac:chgData name="Froduald Kabanza" userId="edf393d0-642b-4b9e-8c75-f62133241689" providerId="ADAL" clId="{F17B1EDF-93CA-4D61-9FA4-3116CF6B8561}" dt="2022-01-30T22:42:25.688" v="306" actId="1076"/>
          <ac:spMkLst>
            <pc:docMk/>
            <pc:sldMk cId="0" sldId="697"/>
            <ac:spMk id="2" creationId="{00000000-0000-0000-0000-000000000000}"/>
          </ac:spMkLst>
        </pc:spChg>
        <pc:spChg chg="mod">
          <ac:chgData name="Froduald Kabanza" userId="edf393d0-642b-4b9e-8c75-f62133241689" providerId="ADAL" clId="{F17B1EDF-93CA-4D61-9FA4-3116CF6B8561}" dt="2022-01-30T22:50:29.963" v="342" actId="790"/>
          <ac:spMkLst>
            <pc:docMk/>
            <pc:sldMk cId="0" sldId="697"/>
            <ac:spMk id="3" creationId="{36253E61-5A40-41FD-92D0-C00B4013A4B5}"/>
          </ac:spMkLst>
        </pc:spChg>
        <pc:spChg chg="mod">
          <ac:chgData name="Froduald Kabanza" userId="edf393d0-642b-4b9e-8c75-f62133241689" providerId="ADAL" clId="{F17B1EDF-93CA-4D61-9FA4-3116CF6B8561}" dt="2022-01-30T22:42:25.688" v="306" actId="1076"/>
          <ac:spMkLst>
            <pc:docMk/>
            <pc:sldMk cId="0" sldId="697"/>
            <ac:spMk id="8"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9"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0"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2"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3"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4" creationId="{00000000-0000-0000-0000-000000000000}"/>
          </ac:spMkLst>
        </pc:spChg>
        <pc:spChg chg="mod">
          <ac:chgData name="Froduald Kabanza" userId="edf393d0-642b-4b9e-8c75-f62133241689" providerId="ADAL" clId="{F17B1EDF-93CA-4D61-9FA4-3116CF6B8561}" dt="2022-01-30T22:51:00.593" v="345" actId="1076"/>
          <ac:spMkLst>
            <pc:docMk/>
            <pc:sldMk cId="0" sldId="697"/>
            <ac:spMk id="15"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6" creationId="{00000000-0000-0000-0000-000000000000}"/>
          </ac:spMkLst>
        </pc:spChg>
        <pc:spChg chg="mod">
          <ac:chgData name="Froduald Kabanza" userId="edf393d0-642b-4b9e-8c75-f62133241689" providerId="ADAL" clId="{F17B1EDF-93CA-4D61-9FA4-3116CF6B8561}" dt="2022-01-30T22:42:31.610" v="308" actId="1076"/>
          <ac:spMkLst>
            <pc:docMk/>
            <pc:sldMk cId="0" sldId="697"/>
            <ac:spMk id="49" creationId="{6263D7BB-937B-4ED3-AE74-64C49812CF55}"/>
          </ac:spMkLst>
        </pc:spChg>
        <pc:grpChg chg="mod">
          <ac:chgData name="Froduald Kabanza" userId="edf393d0-642b-4b9e-8c75-f62133241689" providerId="ADAL" clId="{F17B1EDF-93CA-4D61-9FA4-3116CF6B8561}" dt="2022-01-30T22:42:52.083" v="312" actId="14100"/>
          <ac:grpSpMkLst>
            <pc:docMk/>
            <pc:sldMk cId="0" sldId="697"/>
            <ac:grpSpMk id="39" creationId="{4FAB8FEE-ABF2-4A01-B9AE-1C57245F009D}"/>
          </ac:grpSpMkLst>
        </pc:grpChg>
        <pc:cxnChg chg="mod">
          <ac:chgData name="Froduald Kabanza" userId="edf393d0-642b-4b9e-8c75-f62133241689" providerId="ADAL" clId="{F17B1EDF-93CA-4D61-9FA4-3116CF6B8561}" dt="2022-01-30T22:42:44.332" v="311" actId="14100"/>
          <ac:cxnSpMkLst>
            <pc:docMk/>
            <pc:sldMk cId="0" sldId="697"/>
            <ac:cxnSpMk id="7" creationId="{120F8457-23DB-42D2-ACD3-C9355AD6FD58}"/>
          </ac:cxnSpMkLst>
        </pc:cxnChg>
        <pc:cxnChg chg="mod">
          <ac:chgData name="Froduald Kabanza" userId="edf393d0-642b-4b9e-8c75-f62133241689" providerId="ADAL" clId="{F17B1EDF-93CA-4D61-9FA4-3116CF6B8561}" dt="2022-01-30T22:42:25.688" v="306" actId="1076"/>
          <ac:cxnSpMkLst>
            <pc:docMk/>
            <pc:sldMk cId="0" sldId="697"/>
            <ac:cxnSpMk id="2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2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0" creationId="{00000000-0000-0000-0000-000000000000}"/>
          </ac:cxnSpMkLst>
        </pc:cxnChg>
        <pc:cxnChg chg="mod">
          <ac:chgData name="Froduald Kabanza" userId="edf393d0-642b-4b9e-8c75-f62133241689" providerId="ADAL" clId="{F17B1EDF-93CA-4D61-9FA4-3116CF6B8561}" dt="2022-01-30T22:50:52.952" v="343" actId="14100"/>
          <ac:cxnSpMkLst>
            <pc:docMk/>
            <pc:sldMk cId="0" sldId="697"/>
            <ac:cxnSpMk id="33"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6" creationId="{190EDA56-222D-419F-BA7A-13282E10550F}"/>
          </ac:cxnSpMkLst>
        </pc:cxnChg>
        <pc:cxnChg chg="mod">
          <ac:chgData name="Froduald Kabanza" userId="edf393d0-642b-4b9e-8c75-f62133241689" providerId="ADAL" clId="{F17B1EDF-93CA-4D61-9FA4-3116CF6B8561}" dt="2022-01-30T22:42:25.688" v="306" actId="1076"/>
          <ac:cxnSpMkLst>
            <pc:docMk/>
            <pc:sldMk cId="0" sldId="697"/>
            <ac:cxnSpMk id="41"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88" creationId="{00000000-0000-0000-0000-000000000000}"/>
          </ac:cxnSpMkLst>
        </pc:cxnChg>
      </pc:sldChg>
      <pc:sldChg chg="modSp add mod">
        <pc:chgData name="Froduald Kabanza" userId="edf393d0-642b-4b9e-8c75-f62133241689" providerId="ADAL" clId="{F17B1EDF-93CA-4D61-9FA4-3116CF6B8561}" dt="2022-01-31T00:58:21.994" v="2987" actId="313"/>
        <pc:sldMkLst>
          <pc:docMk/>
          <pc:sldMk cId="0" sldId="698"/>
        </pc:sldMkLst>
        <pc:spChg chg="mod">
          <ac:chgData name="Froduald Kabanza" userId="edf393d0-642b-4b9e-8c75-f62133241689" providerId="ADAL" clId="{F17B1EDF-93CA-4D61-9FA4-3116CF6B8561}" dt="2022-01-31T00:58:21.994" v="2987" actId="313"/>
          <ac:spMkLst>
            <pc:docMk/>
            <pc:sldMk cId="0" sldId="698"/>
            <ac:spMk id="58370" creationId="{00000000-0000-0000-0000-000000000000}"/>
          </ac:spMkLst>
        </pc:spChg>
        <pc:spChg chg="mod">
          <ac:chgData name="Froduald Kabanza" userId="edf393d0-642b-4b9e-8c75-f62133241689" providerId="ADAL" clId="{F17B1EDF-93CA-4D61-9FA4-3116CF6B8561}" dt="2022-01-31T00:49:15.777" v="2845" actId="313"/>
          <ac:spMkLst>
            <pc:docMk/>
            <pc:sldMk cId="0" sldId="698"/>
            <ac:spMk id="58371" creationId="{00000000-0000-0000-0000-000000000000}"/>
          </ac:spMkLst>
        </pc:spChg>
      </pc:sldChg>
      <pc:sldChg chg="del">
        <pc:chgData name="Froduald Kabanza" userId="edf393d0-642b-4b9e-8c75-f62133241689" providerId="ADAL" clId="{F17B1EDF-93CA-4D61-9FA4-3116CF6B8561}" dt="2022-01-30T22:40:26.180" v="132" actId="2696"/>
        <pc:sldMkLst>
          <pc:docMk/>
          <pc:sldMk cId="2239715324" sldId="698"/>
        </pc:sldMkLst>
      </pc:sldChg>
      <pc:sldChg chg="addSp delSp modSp add del mod">
        <pc:chgData name="Froduald Kabanza" userId="edf393d0-642b-4b9e-8c75-f62133241689" providerId="ADAL" clId="{F17B1EDF-93CA-4D61-9FA4-3116CF6B8561}" dt="2022-01-30T23:13:32.097" v="533" actId="2696"/>
        <pc:sldMkLst>
          <pc:docMk/>
          <pc:sldMk cId="2486846102" sldId="698"/>
        </pc:sldMkLst>
        <pc:spChg chg="mod topLvl">
          <ac:chgData name="Froduald Kabanza" userId="edf393d0-642b-4b9e-8c75-f62133241689" providerId="ADAL" clId="{F17B1EDF-93CA-4D61-9FA4-3116CF6B8561}" dt="2022-01-30T23:10:53.341" v="393" actId="164"/>
          <ac:spMkLst>
            <pc:docMk/>
            <pc:sldMk cId="2486846102" sldId="698"/>
            <ac:spMk id="2" creationId="{00000000-0000-0000-0000-000000000000}"/>
          </ac:spMkLst>
        </pc:spChg>
        <pc:spChg chg="mod topLvl">
          <ac:chgData name="Froduald Kabanza" userId="edf393d0-642b-4b9e-8c75-f62133241689" providerId="ADAL" clId="{F17B1EDF-93CA-4D61-9FA4-3116CF6B8561}" dt="2022-01-30T23:10:53.341" v="393" actId="164"/>
          <ac:spMkLst>
            <pc:docMk/>
            <pc:sldMk cId="2486846102" sldId="698"/>
            <ac:spMk id="3" creationId="{BDB71088-0DDC-4DF0-BD57-A155827E1EF8}"/>
          </ac:spMkLst>
        </pc:spChg>
        <pc:grpChg chg="del">
          <ac:chgData name="Froduald Kabanza" userId="edf393d0-642b-4b9e-8c75-f62133241689" providerId="ADAL" clId="{F17B1EDF-93CA-4D61-9FA4-3116CF6B8561}" dt="2022-01-30T23:10:13.613" v="386" actId="165"/>
          <ac:grpSpMkLst>
            <pc:docMk/>
            <pc:sldMk cId="2486846102" sldId="698"/>
            <ac:grpSpMk id="4" creationId="{2C4BD35E-8601-4EA7-8E77-A0C4904BE17B}"/>
          </ac:grpSpMkLst>
        </pc:grpChg>
        <pc:grpChg chg="add mod">
          <ac:chgData name="Froduald Kabanza" userId="edf393d0-642b-4b9e-8c75-f62133241689" providerId="ADAL" clId="{F17B1EDF-93CA-4D61-9FA4-3116CF6B8561}" dt="2022-01-30T23:10:53.341" v="393" actId="164"/>
          <ac:grpSpMkLst>
            <pc:docMk/>
            <pc:sldMk cId="2486846102" sldId="698"/>
            <ac:grpSpMk id="5" creationId="{3DF7DA13-44BD-46CA-BA54-BBE18799B853}"/>
          </ac:grpSpMkLst>
        </pc:grpChg>
        <pc:picChg chg="mod topLvl">
          <ac:chgData name="Froduald Kabanza" userId="edf393d0-642b-4b9e-8c75-f62133241689" providerId="ADAL" clId="{F17B1EDF-93CA-4D61-9FA4-3116CF6B8561}" dt="2022-01-30T23:10:53.341" v="393" actId="164"/>
          <ac:picMkLst>
            <pc:docMk/>
            <pc:sldMk cId="2486846102" sldId="698"/>
            <ac:picMk id="9" creationId="{9E4A4316-E3E4-4AFE-957E-F6EAA0E7B5C9}"/>
          </ac:picMkLst>
        </pc:picChg>
        <pc:picChg chg="mod topLvl">
          <ac:chgData name="Froduald Kabanza" userId="edf393d0-642b-4b9e-8c75-f62133241689" providerId="ADAL" clId="{F17B1EDF-93CA-4D61-9FA4-3116CF6B8561}" dt="2022-01-30T23:10:53.341" v="393" actId="164"/>
          <ac:picMkLst>
            <pc:docMk/>
            <pc:sldMk cId="2486846102" sldId="698"/>
            <ac:picMk id="10" creationId="{0B4C32A5-30B0-49D8-B2E6-65D38E5A4DEB}"/>
          </ac:picMkLst>
        </pc:picChg>
      </pc:sldChg>
      <pc:sldChg chg="new del">
        <pc:chgData name="Froduald Kabanza" userId="edf393d0-642b-4b9e-8c75-f62133241689" providerId="ADAL" clId="{F17B1EDF-93CA-4D61-9FA4-3116CF6B8561}" dt="2022-01-30T23:02:20.180" v="347" actId="680"/>
        <pc:sldMkLst>
          <pc:docMk/>
          <pc:sldMk cId="3787952400" sldId="698"/>
        </pc:sldMkLst>
      </pc:sldChg>
      <pc:sldChg chg="new del">
        <pc:chgData name="Froduald Kabanza" userId="edf393d0-642b-4b9e-8c75-f62133241689" providerId="ADAL" clId="{F17B1EDF-93CA-4D61-9FA4-3116CF6B8561}" dt="2022-01-30T23:02:26.296" v="349" actId="680"/>
        <pc:sldMkLst>
          <pc:docMk/>
          <pc:sldMk cId="4086932116" sldId="698"/>
        </pc:sldMkLst>
      </pc:sldChg>
      <pc:sldChg chg="new del">
        <pc:chgData name="Froduald Kabanza" userId="edf393d0-642b-4b9e-8c75-f62133241689" providerId="ADAL" clId="{F17B1EDF-93CA-4D61-9FA4-3116CF6B8561}" dt="2022-01-30T23:49:04.933" v="886" actId="2696"/>
        <pc:sldMkLst>
          <pc:docMk/>
          <pc:sldMk cId="372888194" sldId="699"/>
        </pc:sldMkLst>
      </pc:sldChg>
      <pc:sldChg chg="new del">
        <pc:chgData name="Froduald Kabanza" userId="edf393d0-642b-4b9e-8c75-f62133241689" providerId="ADAL" clId="{F17B1EDF-93CA-4D61-9FA4-3116CF6B8561}" dt="2022-01-30T23:44:01.349" v="852" actId="2696"/>
        <pc:sldMkLst>
          <pc:docMk/>
          <pc:sldMk cId="889164521" sldId="699"/>
        </pc:sldMkLst>
      </pc:sldChg>
      <pc:sldChg chg="modSp new add del mod">
        <pc:chgData name="Froduald Kabanza" userId="edf393d0-642b-4b9e-8c75-f62133241689" providerId="ADAL" clId="{F17B1EDF-93CA-4D61-9FA4-3116CF6B8561}" dt="2022-01-30T23:57:13.033" v="1079" actId="2696"/>
        <pc:sldMkLst>
          <pc:docMk/>
          <pc:sldMk cId="2176809196" sldId="699"/>
        </pc:sldMkLst>
        <pc:spChg chg="mod">
          <ac:chgData name="Froduald Kabanza" userId="edf393d0-642b-4b9e-8c75-f62133241689" providerId="ADAL" clId="{F17B1EDF-93CA-4D61-9FA4-3116CF6B8561}" dt="2022-01-30T23:49:20.205" v="907" actId="20577"/>
          <ac:spMkLst>
            <pc:docMk/>
            <pc:sldMk cId="2176809196" sldId="699"/>
            <ac:spMk id="2" creationId="{5189EE6B-C7EB-4182-92DB-4B29E69C4FEF}"/>
          </ac:spMkLst>
        </pc:spChg>
        <pc:spChg chg="mod">
          <ac:chgData name="Froduald Kabanza" userId="edf393d0-642b-4b9e-8c75-f62133241689" providerId="ADAL" clId="{F17B1EDF-93CA-4D61-9FA4-3116CF6B8561}" dt="2022-01-30T23:51:02.096" v="1075" actId="20577"/>
          <ac:spMkLst>
            <pc:docMk/>
            <pc:sldMk cId="2176809196" sldId="699"/>
            <ac:spMk id="3" creationId="{A4EF8B9E-37AA-4F2C-A652-5177699259A2}"/>
          </ac:spMkLst>
        </pc:spChg>
      </pc:sldChg>
      <pc:sldChg chg="modSp new del mod">
        <pc:chgData name="Froduald Kabanza" userId="edf393d0-642b-4b9e-8c75-f62133241689" providerId="ADAL" clId="{F17B1EDF-93CA-4D61-9FA4-3116CF6B8561}" dt="2022-01-31T23:36:59.229" v="6611" actId="2696"/>
        <pc:sldMkLst>
          <pc:docMk/>
          <pc:sldMk cId="3265381920" sldId="699"/>
        </pc:sldMkLst>
        <pc:spChg chg="mod">
          <ac:chgData name="Froduald Kabanza" userId="edf393d0-642b-4b9e-8c75-f62133241689" providerId="ADAL" clId="{F17B1EDF-93CA-4D61-9FA4-3116CF6B8561}" dt="2022-01-30T23:57:59.449" v="1105" actId="20577"/>
          <ac:spMkLst>
            <pc:docMk/>
            <pc:sldMk cId="3265381920" sldId="699"/>
            <ac:spMk id="2" creationId="{62C39858-7B34-438F-84FB-4F4BF0B1A4CE}"/>
          </ac:spMkLst>
        </pc:spChg>
        <pc:spChg chg="mod">
          <ac:chgData name="Froduald Kabanza" userId="edf393d0-642b-4b9e-8c75-f62133241689" providerId="ADAL" clId="{F17B1EDF-93CA-4D61-9FA4-3116CF6B8561}" dt="2022-01-31T00:43:40.803" v="2660" actId="5793"/>
          <ac:spMkLst>
            <pc:docMk/>
            <pc:sldMk cId="3265381920" sldId="699"/>
            <ac:spMk id="3" creationId="{62F97B1C-CA6F-4717-A103-C8A93DB99E03}"/>
          </ac:spMkLst>
        </pc:spChg>
      </pc:sldChg>
      <pc:sldChg chg="modSp new del mod">
        <pc:chgData name="Froduald Kabanza" userId="edf393d0-642b-4b9e-8c75-f62133241689" providerId="ADAL" clId="{F17B1EDF-93CA-4D61-9FA4-3116CF6B8561}" dt="2022-01-30T23:48:52.382" v="884" actId="2696"/>
        <pc:sldMkLst>
          <pc:docMk/>
          <pc:sldMk cId="3274626814" sldId="699"/>
        </pc:sldMkLst>
        <pc:spChg chg="mod">
          <ac:chgData name="Froduald Kabanza" userId="edf393d0-642b-4b9e-8c75-f62133241689" providerId="ADAL" clId="{F17B1EDF-93CA-4D61-9FA4-3116CF6B8561}" dt="2022-01-30T23:48:43.182" v="883" actId="20577"/>
          <ac:spMkLst>
            <pc:docMk/>
            <pc:sldMk cId="3274626814" sldId="699"/>
            <ac:spMk id="2" creationId="{E8BBE706-5223-4C90-9843-ACCA09AB80B2}"/>
          </ac:spMkLst>
        </pc:spChg>
      </pc:sldChg>
      <pc:sldChg chg="del">
        <pc:chgData name="Froduald Kabanza" userId="edf393d0-642b-4b9e-8c75-f62133241689" providerId="ADAL" clId="{F17B1EDF-93CA-4D61-9FA4-3116CF6B8561}" dt="2022-01-30T22:40:26.180" v="132" actId="2696"/>
        <pc:sldMkLst>
          <pc:docMk/>
          <pc:sldMk cId="4051689559" sldId="699"/>
        </pc:sldMkLst>
      </pc:sldChg>
      <pc:sldChg chg="add mod modShow">
        <pc:chgData name="Froduald Kabanza" userId="edf393d0-642b-4b9e-8c75-f62133241689" providerId="ADAL" clId="{F17B1EDF-93CA-4D61-9FA4-3116CF6B8561}" dt="2022-01-31T01:03:26.894" v="3058" actId="729"/>
        <pc:sldMkLst>
          <pc:docMk/>
          <pc:sldMk cId="0" sldId="700"/>
        </pc:sldMkLst>
      </pc:sldChg>
      <pc:sldChg chg="new del">
        <pc:chgData name="Froduald Kabanza" userId="edf393d0-642b-4b9e-8c75-f62133241689" providerId="ADAL" clId="{F17B1EDF-93CA-4D61-9FA4-3116CF6B8561}" dt="2022-01-31T00:09:34.353" v="1460" actId="680"/>
        <pc:sldMkLst>
          <pc:docMk/>
          <pc:sldMk cId="5094912" sldId="700"/>
        </pc:sldMkLst>
      </pc:sldChg>
      <pc:sldChg chg="del">
        <pc:chgData name="Froduald Kabanza" userId="edf393d0-642b-4b9e-8c75-f62133241689" providerId="ADAL" clId="{F17B1EDF-93CA-4D61-9FA4-3116CF6B8561}" dt="2022-01-30T22:40:16.630" v="131" actId="2696"/>
        <pc:sldMkLst>
          <pc:docMk/>
          <pc:sldMk cId="336602751" sldId="700"/>
        </pc:sldMkLst>
      </pc:sldChg>
      <pc:sldChg chg="new del">
        <pc:chgData name="Froduald Kabanza" userId="edf393d0-642b-4b9e-8c75-f62133241689" providerId="ADAL" clId="{F17B1EDF-93CA-4D61-9FA4-3116CF6B8561}" dt="2022-01-31T00:09:45.849" v="1462" actId="680"/>
        <pc:sldMkLst>
          <pc:docMk/>
          <pc:sldMk cId="3416302178" sldId="700"/>
        </pc:sldMkLst>
      </pc:sldChg>
      <pc:sldChg chg="new del">
        <pc:chgData name="Froduald Kabanza" userId="edf393d0-642b-4b9e-8c75-f62133241689" providerId="ADAL" clId="{F17B1EDF-93CA-4D61-9FA4-3116CF6B8561}" dt="2022-01-31T00:11:09.516" v="1467" actId="680"/>
        <pc:sldMkLst>
          <pc:docMk/>
          <pc:sldMk cId="3533073428" sldId="700"/>
        </pc:sldMkLst>
      </pc:sldChg>
      <pc:sldChg chg="addSp delSp modSp add del mod modNotesTx">
        <pc:chgData name="Froduald Kabanza" userId="edf393d0-642b-4b9e-8c75-f62133241689" providerId="ADAL" clId="{F17B1EDF-93CA-4D61-9FA4-3116CF6B8561}" dt="2022-02-01T00:31:25.642" v="7483"/>
        <pc:sldMkLst>
          <pc:docMk/>
          <pc:sldMk cId="0" sldId="701"/>
        </pc:sldMkLst>
        <pc:spChg chg="add del mod">
          <ac:chgData name="Froduald Kabanza" userId="edf393d0-642b-4b9e-8c75-f62133241689" providerId="ADAL" clId="{F17B1EDF-93CA-4D61-9FA4-3116CF6B8561}" dt="2022-01-31T00:13:37.021" v="1537"/>
          <ac:spMkLst>
            <pc:docMk/>
            <pc:sldMk cId="0" sldId="701"/>
            <ac:spMk id="8" creationId="{7581A485-A50B-4A4B-8D88-EFD309D6AD03}"/>
          </ac:spMkLst>
        </pc:spChg>
        <pc:spChg chg="mod">
          <ac:chgData name="Froduald Kabanza" userId="edf393d0-642b-4b9e-8c75-f62133241689" providerId="ADAL" clId="{F17B1EDF-93CA-4D61-9FA4-3116CF6B8561}" dt="2022-02-01T00:18:04.598" v="7297" actId="947"/>
          <ac:spMkLst>
            <pc:docMk/>
            <pc:sldMk cId="0" sldId="701"/>
            <ac:spMk id="25602" creationId="{00000000-0000-0000-0000-000000000000}"/>
          </ac:spMkLst>
        </pc:spChg>
        <pc:spChg chg="mod">
          <ac:chgData name="Froduald Kabanza" userId="edf393d0-642b-4b9e-8c75-f62133241689" providerId="ADAL" clId="{F17B1EDF-93CA-4D61-9FA4-3116CF6B8561}" dt="2022-01-31T00:15:14.618" v="1649" actId="1076"/>
          <ac:spMkLst>
            <pc:docMk/>
            <pc:sldMk cId="0" sldId="701"/>
            <ac:spMk id="25607" creationId="{00000000-0000-0000-0000-000000000000}"/>
          </ac:spMkLst>
        </pc:spChg>
      </pc:sldChg>
      <pc:sldChg chg="modSp add del mod">
        <pc:chgData name="Froduald Kabanza" userId="edf393d0-642b-4b9e-8c75-f62133241689" providerId="ADAL" clId="{F17B1EDF-93CA-4D61-9FA4-3116CF6B8561}" dt="2022-01-31T00:44:02.428" v="2661" actId="2696"/>
        <pc:sldMkLst>
          <pc:docMk/>
          <pc:sldMk cId="539656269" sldId="702"/>
        </pc:sldMkLst>
        <pc:spChg chg="mod">
          <ac:chgData name="Froduald Kabanza" userId="edf393d0-642b-4b9e-8c75-f62133241689" providerId="ADAL" clId="{F17B1EDF-93CA-4D61-9FA4-3116CF6B8561}" dt="2022-01-31T00:28:03.004" v="1969" actId="20577"/>
          <ac:spMkLst>
            <pc:docMk/>
            <pc:sldMk cId="539656269" sldId="702"/>
            <ac:spMk id="2" creationId="{62C39858-7B34-438F-84FB-4F4BF0B1A4CE}"/>
          </ac:spMkLst>
        </pc:spChg>
        <pc:spChg chg="mod">
          <ac:chgData name="Froduald Kabanza" userId="edf393d0-642b-4b9e-8c75-f62133241689" providerId="ADAL" clId="{F17B1EDF-93CA-4D61-9FA4-3116CF6B8561}" dt="2022-01-31T00:33:48.424" v="2022" actId="20577"/>
          <ac:spMkLst>
            <pc:docMk/>
            <pc:sldMk cId="539656269" sldId="702"/>
            <ac:spMk id="3" creationId="{62F97B1C-CA6F-4717-A103-C8A93DB99E03}"/>
          </ac:spMkLst>
        </pc:spChg>
      </pc:sldChg>
      <pc:sldChg chg="addSp delSp modSp add mod modAnim modNotes modNotesTx">
        <pc:chgData name="Froduald Kabanza" userId="edf393d0-642b-4b9e-8c75-f62133241689" providerId="ADAL" clId="{F17B1EDF-93CA-4D61-9FA4-3116CF6B8561}" dt="2022-02-01T14:26:12.483" v="9544" actId="27636"/>
        <pc:sldMkLst>
          <pc:docMk/>
          <pc:sldMk cId="0" sldId="703"/>
        </pc:sldMkLst>
        <pc:spChg chg="mod">
          <ac:chgData name="Froduald Kabanza" userId="edf393d0-642b-4b9e-8c75-f62133241689" providerId="ADAL" clId="{F17B1EDF-93CA-4D61-9FA4-3116CF6B8561}" dt="2022-01-31T23:46:17.841" v="6777" actId="1076"/>
          <ac:spMkLst>
            <pc:docMk/>
            <pc:sldMk cId="0" sldId="703"/>
            <ac:spMk id="8" creationId="{4DB725E6-1DC2-4A72-81E3-1BB2A6EC429B}"/>
          </ac:spMkLst>
        </pc:spChg>
        <pc:spChg chg="mod">
          <ac:chgData name="Froduald Kabanza" userId="edf393d0-642b-4b9e-8c75-f62133241689" providerId="ADAL" clId="{F17B1EDF-93CA-4D61-9FA4-3116CF6B8561}" dt="2022-01-31T23:46:17.841" v="6777" actId="1076"/>
          <ac:spMkLst>
            <pc:docMk/>
            <pc:sldMk cId="0" sldId="703"/>
            <ac:spMk id="9" creationId="{59A4763C-807E-436D-BFEA-4503B50803D8}"/>
          </ac:spMkLst>
        </pc:spChg>
        <pc:spChg chg="mod">
          <ac:chgData name="Froduald Kabanza" userId="edf393d0-642b-4b9e-8c75-f62133241689" providerId="ADAL" clId="{F17B1EDF-93CA-4D61-9FA4-3116CF6B8561}" dt="2022-01-31T23:46:17.841" v="6777" actId="1076"/>
          <ac:spMkLst>
            <pc:docMk/>
            <pc:sldMk cId="0" sldId="703"/>
            <ac:spMk id="10" creationId="{A017FC44-3039-4A23-846D-81C9FC4FD30A}"/>
          </ac:spMkLst>
        </pc:spChg>
        <pc:spChg chg="mod">
          <ac:chgData name="Froduald Kabanza" userId="edf393d0-642b-4b9e-8c75-f62133241689" providerId="ADAL" clId="{F17B1EDF-93CA-4D61-9FA4-3116CF6B8561}" dt="2022-01-31T23:46:17.841" v="6777" actId="1076"/>
          <ac:spMkLst>
            <pc:docMk/>
            <pc:sldMk cId="0" sldId="703"/>
            <ac:spMk id="11" creationId="{EBDB6D41-C05E-480C-95AA-22A34C1DB49B}"/>
          </ac:spMkLst>
        </pc:spChg>
        <pc:spChg chg="mod">
          <ac:chgData name="Froduald Kabanza" userId="edf393d0-642b-4b9e-8c75-f62133241689" providerId="ADAL" clId="{F17B1EDF-93CA-4D61-9FA4-3116CF6B8561}" dt="2022-01-31T23:46:17.841" v="6777" actId="1076"/>
          <ac:spMkLst>
            <pc:docMk/>
            <pc:sldMk cId="0" sldId="703"/>
            <ac:spMk id="14" creationId="{C5E265CB-9C53-4D11-AEF3-14550295D055}"/>
          </ac:spMkLst>
        </pc:spChg>
        <pc:spChg chg="mod">
          <ac:chgData name="Froduald Kabanza" userId="edf393d0-642b-4b9e-8c75-f62133241689" providerId="ADAL" clId="{F17B1EDF-93CA-4D61-9FA4-3116CF6B8561}" dt="2022-01-31T23:46:17.841" v="6777" actId="1076"/>
          <ac:spMkLst>
            <pc:docMk/>
            <pc:sldMk cId="0" sldId="703"/>
            <ac:spMk id="15" creationId="{3DE3EFD1-518C-441E-8542-741FD15232A7}"/>
          </ac:spMkLst>
        </pc:spChg>
        <pc:spChg chg="mod">
          <ac:chgData name="Froduald Kabanza" userId="edf393d0-642b-4b9e-8c75-f62133241689" providerId="ADAL" clId="{F17B1EDF-93CA-4D61-9FA4-3116CF6B8561}" dt="2022-01-31T23:46:17.841" v="6777" actId="1076"/>
          <ac:spMkLst>
            <pc:docMk/>
            <pc:sldMk cId="0" sldId="703"/>
            <ac:spMk id="16" creationId="{63937C47-3904-44B3-976D-1C4A45D729DA}"/>
          </ac:spMkLst>
        </pc:spChg>
        <pc:spChg chg="mod">
          <ac:chgData name="Froduald Kabanza" userId="edf393d0-642b-4b9e-8c75-f62133241689" providerId="ADAL" clId="{F17B1EDF-93CA-4D61-9FA4-3116CF6B8561}" dt="2022-01-31T23:46:17.841" v="6777" actId="1076"/>
          <ac:spMkLst>
            <pc:docMk/>
            <pc:sldMk cId="0" sldId="703"/>
            <ac:spMk id="17" creationId="{C756A61C-EC16-4C61-B0FB-AF41E4C51B79}"/>
          </ac:spMkLst>
        </pc:spChg>
        <pc:spChg chg="mod">
          <ac:chgData name="Froduald Kabanza" userId="edf393d0-642b-4b9e-8c75-f62133241689" providerId="ADAL" clId="{F17B1EDF-93CA-4D61-9FA4-3116CF6B8561}" dt="2022-01-31T23:46:17.841" v="6777" actId="1076"/>
          <ac:spMkLst>
            <pc:docMk/>
            <pc:sldMk cId="0" sldId="703"/>
            <ac:spMk id="21" creationId="{AB3F17A6-3081-4DD6-ABD2-47A7AAD468B5}"/>
          </ac:spMkLst>
        </pc:spChg>
        <pc:spChg chg="mod">
          <ac:chgData name="Froduald Kabanza" userId="edf393d0-642b-4b9e-8c75-f62133241689" providerId="ADAL" clId="{F17B1EDF-93CA-4D61-9FA4-3116CF6B8561}" dt="2022-01-31T23:46:17.841" v="6777" actId="1076"/>
          <ac:spMkLst>
            <pc:docMk/>
            <pc:sldMk cId="0" sldId="703"/>
            <ac:spMk id="22" creationId="{5EFEB5FD-86A7-455C-B180-12DA551B451D}"/>
          </ac:spMkLst>
        </pc:spChg>
        <pc:spChg chg="mod">
          <ac:chgData name="Froduald Kabanza" userId="edf393d0-642b-4b9e-8c75-f62133241689" providerId="ADAL" clId="{F17B1EDF-93CA-4D61-9FA4-3116CF6B8561}" dt="2022-01-31T23:46:17.841" v="6777" actId="1076"/>
          <ac:spMkLst>
            <pc:docMk/>
            <pc:sldMk cId="0" sldId="703"/>
            <ac:spMk id="23" creationId="{3DC225D4-7195-4276-A5C9-135C7F03CFC2}"/>
          </ac:spMkLst>
        </pc:spChg>
        <pc:spChg chg="mod">
          <ac:chgData name="Froduald Kabanza" userId="edf393d0-642b-4b9e-8c75-f62133241689" providerId="ADAL" clId="{F17B1EDF-93CA-4D61-9FA4-3116CF6B8561}" dt="2022-01-31T23:46:17.841" v="6777" actId="1076"/>
          <ac:spMkLst>
            <pc:docMk/>
            <pc:sldMk cId="0" sldId="703"/>
            <ac:spMk id="24" creationId="{444A93AB-EB88-4C4C-A33B-5F3621EFA73F}"/>
          </ac:spMkLst>
        </pc:spChg>
        <pc:spChg chg="mod">
          <ac:chgData name="Froduald Kabanza" userId="edf393d0-642b-4b9e-8c75-f62133241689" providerId="ADAL" clId="{F17B1EDF-93CA-4D61-9FA4-3116CF6B8561}" dt="2022-01-31T23:46:17.841" v="6777" actId="1076"/>
          <ac:spMkLst>
            <pc:docMk/>
            <pc:sldMk cId="0" sldId="703"/>
            <ac:spMk id="25" creationId="{8EE1F2FC-A5C5-4945-A3A7-E0AECA5D8DD6}"/>
          </ac:spMkLst>
        </pc:spChg>
        <pc:spChg chg="mod">
          <ac:chgData name="Froduald Kabanza" userId="edf393d0-642b-4b9e-8c75-f62133241689" providerId="ADAL" clId="{F17B1EDF-93CA-4D61-9FA4-3116CF6B8561}" dt="2022-01-31T23:46:17.841" v="6777" actId="1076"/>
          <ac:spMkLst>
            <pc:docMk/>
            <pc:sldMk cId="0" sldId="703"/>
            <ac:spMk id="26" creationId="{2E9FF01B-B9E4-41B7-9E6C-F285298F02A2}"/>
          </ac:spMkLst>
        </pc:spChg>
        <pc:spChg chg="mod">
          <ac:chgData name="Froduald Kabanza" userId="edf393d0-642b-4b9e-8c75-f62133241689" providerId="ADAL" clId="{F17B1EDF-93CA-4D61-9FA4-3116CF6B8561}" dt="2022-01-31T23:46:17.841" v="6777" actId="1076"/>
          <ac:spMkLst>
            <pc:docMk/>
            <pc:sldMk cId="0" sldId="703"/>
            <ac:spMk id="27" creationId="{DE775481-5354-4629-92C4-EEF84EBFF7EA}"/>
          </ac:spMkLst>
        </pc:spChg>
        <pc:spChg chg="mod">
          <ac:chgData name="Froduald Kabanza" userId="edf393d0-642b-4b9e-8c75-f62133241689" providerId="ADAL" clId="{F17B1EDF-93CA-4D61-9FA4-3116CF6B8561}" dt="2022-01-31T23:46:17.841" v="6777" actId="1076"/>
          <ac:spMkLst>
            <pc:docMk/>
            <pc:sldMk cId="0" sldId="703"/>
            <ac:spMk id="28" creationId="{BA0D9DCC-BAE3-4CB0-8965-4261837C7C77}"/>
          </ac:spMkLst>
        </pc:spChg>
        <pc:spChg chg="mod">
          <ac:chgData name="Froduald Kabanza" userId="edf393d0-642b-4b9e-8c75-f62133241689" providerId="ADAL" clId="{F17B1EDF-93CA-4D61-9FA4-3116CF6B8561}" dt="2022-01-31T23:46:17.841" v="6777" actId="1076"/>
          <ac:spMkLst>
            <pc:docMk/>
            <pc:sldMk cId="0" sldId="703"/>
            <ac:spMk id="29" creationId="{48ABF220-074F-478E-B3BA-4D661C6B4608}"/>
          </ac:spMkLst>
        </pc:spChg>
        <pc:spChg chg="mod">
          <ac:chgData name="Froduald Kabanza" userId="edf393d0-642b-4b9e-8c75-f62133241689" providerId="ADAL" clId="{F17B1EDF-93CA-4D61-9FA4-3116CF6B8561}" dt="2022-01-31T23:46:17.841" v="6777" actId="1076"/>
          <ac:spMkLst>
            <pc:docMk/>
            <pc:sldMk cId="0" sldId="703"/>
            <ac:spMk id="30" creationId="{BD0DE162-EB15-439E-874A-322FB6D1CDD8}"/>
          </ac:spMkLst>
        </pc:spChg>
        <pc:spChg chg="del mod">
          <ac:chgData name="Froduald Kabanza" userId="edf393d0-642b-4b9e-8c75-f62133241689" providerId="ADAL" clId="{F17B1EDF-93CA-4D61-9FA4-3116CF6B8561}" dt="2022-01-31T23:45:46.667" v="6774" actId="478"/>
          <ac:spMkLst>
            <pc:docMk/>
            <pc:sldMk cId="0" sldId="703"/>
            <ac:spMk id="31" creationId="{859F0EC1-72DE-497C-A671-CE23ABF1D686}"/>
          </ac:spMkLst>
        </pc:spChg>
        <pc:spChg chg="mod">
          <ac:chgData name="Froduald Kabanza" userId="edf393d0-642b-4b9e-8c75-f62133241689" providerId="ADAL" clId="{F17B1EDF-93CA-4D61-9FA4-3116CF6B8561}" dt="2022-01-31T23:46:17.841" v="6777" actId="1076"/>
          <ac:spMkLst>
            <pc:docMk/>
            <pc:sldMk cId="0" sldId="703"/>
            <ac:spMk id="32" creationId="{A9DD13A4-6A7D-4583-9A23-C278AB19C24F}"/>
          </ac:spMkLst>
        </pc:spChg>
        <pc:spChg chg="mod">
          <ac:chgData name="Froduald Kabanza" userId="edf393d0-642b-4b9e-8c75-f62133241689" providerId="ADAL" clId="{F17B1EDF-93CA-4D61-9FA4-3116CF6B8561}" dt="2022-01-31T23:46:17.841" v="6777" actId="1076"/>
          <ac:spMkLst>
            <pc:docMk/>
            <pc:sldMk cId="0" sldId="703"/>
            <ac:spMk id="37" creationId="{4A5EA815-3DD7-4824-9EE5-DF56EC8942F0}"/>
          </ac:spMkLst>
        </pc:spChg>
        <pc:spChg chg="mod">
          <ac:chgData name="Froduald Kabanza" userId="edf393d0-642b-4b9e-8c75-f62133241689" providerId="ADAL" clId="{F17B1EDF-93CA-4D61-9FA4-3116CF6B8561}" dt="2022-02-01T00:25:12.295" v="7353" actId="1076"/>
          <ac:spMkLst>
            <pc:docMk/>
            <pc:sldMk cId="0" sldId="703"/>
            <ac:spMk id="44" creationId="{E4C5A5C0-02E1-40AC-9622-7B0DA7580883}"/>
          </ac:spMkLst>
        </pc:spChg>
        <pc:spChg chg="mod">
          <ac:chgData name="Froduald Kabanza" userId="edf393d0-642b-4b9e-8c75-f62133241689" providerId="ADAL" clId="{F17B1EDF-93CA-4D61-9FA4-3116CF6B8561}" dt="2022-02-01T00:25:12.295" v="7353" actId="1076"/>
          <ac:spMkLst>
            <pc:docMk/>
            <pc:sldMk cId="0" sldId="703"/>
            <ac:spMk id="45" creationId="{719ED210-83CE-4371-92D8-79976ED0A5FD}"/>
          </ac:spMkLst>
        </pc:spChg>
        <pc:spChg chg="mod">
          <ac:chgData name="Froduald Kabanza" userId="edf393d0-642b-4b9e-8c75-f62133241689" providerId="ADAL" clId="{F17B1EDF-93CA-4D61-9FA4-3116CF6B8561}" dt="2022-02-01T00:25:12.295" v="7353" actId="1076"/>
          <ac:spMkLst>
            <pc:docMk/>
            <pc:sldMk cId="0" sldId="703"/>
            <ac:spMk id="46" creationId="{16577D44-95EB-4469-BBBD-CBC543F9D7EC}"/>
          </ac:spMkLst>
        </pc:spChg>
        <pc:spChg chg="mod">
          <ac:chgData name="Froduald Kabanza" userId="edf393d0-642b-4b9e-8c75-f62133241689" providerId="ADAL" clId="{F17B1EDF-93CA-4D61-9FA4-3116CF6B8561}" dt="2022-02-01T00:25:12.295" v="7353" actId="1076"/>
          <ac:spMkLst>
            <pc:docMk/>
            <pc:sldMk cId="0" sldId="703"/>
            <ac:spMk id="47" creationId="{754BC41B-A052-4069-960E-75ED85399FAD}"/>
          </ac:spMkLst>
        </pc:spChg>
        <pc:spChg chg="mod">
          <ac:chgData name="Froduald Kabanza" userId="edf393d0-642b-4b9e-8c75-f62133241689" providerId="ADAL" clId="{F17B1EDF-93CA-4D61-9FA4-3116CF6B8561}" dt="2022-02-01T00:25:12.295" v="7353" actId="1076"/>
          <ac:spMkLst>
            <pc:docMk/>
            <pc:sldMk cId="0" sldId="703"/>
            <ac:spMk id="52" creationId="{3835A5E8-3573-4D2D-9822-0DDF675E65CF}"/>
          </ac:spMkLst>
        </pc:spChg>
        <pc:spChg chg="mod">
          <ac:chgData name="Froduald Kabanza" userId="edf393d0-642b-4b9e-8c75-f62133241689" providerId="ADAL" clId="{F17B1EDF-93CA-4D61-9FA4-3116CF6B8561}" dt="2022-02-01T00:25:12.295" v="7353" actId="1076"/>
          <ac:spMkLst>
            <pc:docMk/>
            <pc:sldMk cId="0" sldId="703"/>
            <ac:spMk id="53" creationId="{0626971C-DA32-466D-A15D-3A9319EDC145}"/>
          </ac:spMkLst>
        </pc:spChg>
        <pc:spChg chg="mod">
          <ac:chgData name="Froduald Kabanza" userId="edf393d0-642b-4b9e-8c75-f62133241689" providerId="ADAL" clId="{F17B1EDF-93CA-4D61-9FA4-3116CF6B8561}" dt="2022-02-01T00:25:12.295" v="7353" actId="1076"/>
          <ac:spMkLst>
            <pc:docMk/>
            <pc:sldMk cId="0" sldId="703"/>
            <ac:spMk id="54" creationId="{ED8ACD6D-667E-453F-8E8B-022FE47FB52B}"/>
          </ac:spMkLst>
        </pc:spChg>
        <pc:spChg chg="mod">
          <ac:chgData name="Froduald Kabanza" userId="edf393d0-642b-4b9e-8c75-f62133241689" providerId="ADAL" clId="{F17B1EDF-93CA-4D61-9FA4-3116CF6B8561}" dt="2022-02-01T00:25:12.295" v="7353" actId="1076"/>
          <ac:spMkLst>
            <pc:docMk/>
            <pc:sldMk cId="0" sldId="703"/>
            <ac:spMk id="55" creationId="{9562CAE6-39EA-4EEF-AC9A-1D9A7FFFFE80}"/>
          </ac:spMkLst>
        </pc:spChg>
        <pc:spChg chg="mod">
          <ac:chgData name="Froduald Kabanza" userId="edf393d0-642b-4b9e-8c75-f62133241689" providerId="ADAL" clId="{F17B1EDF-93CA-4D61-9FA4-3116CF6B8561}" dt="2022-02-01T00:25:12.295" v="7353" actId="1076"/>
          <ac:spMkLst>
            <pc:docMk/>
            <pc:sldMk cId="0" sldId="703"/>
            <ac:spMk id="61" creationId="{D9438C8F-27AC-41F5-A614-1D5EFE03CADE}"/>
          </ac:spMkLst>
        </pc:spChg>
        <pc:spChg chg="mod">
          <ac:chgData name="Froduald Kabanza" userId="edf393d0-642b-4b9e-8c75-f62133241689" providerId="ADAL" clId="{F17B1EDF-93CA-4D61-9FA4-3116CF6B8561}" dt="2022-02-01T00:25:12.295" v="7353" actId="1076"/>
          <ac:spMkLst>
            <pc:docMk/>
            <pc:sldMk cId="0" sldId="703"/>
            <ac:spMk id="62" creationId="{D42A8AF1-72E3-4F60-9191-6D5C2EDF4465}"/>
          </ac:spMkLst>
        </pc:spChg>
        <pc:spChg chg="mod">
          <ac:chgData name="Froduald Kabanza" userId="edf393d0-642b-4b9e-8c75-f62133241689" providerId="ADAL" clId="{F17B1EDF-93CA-4D61-9FA4-3116CF6B8561}" dt="2022-02-01T00:25:12.295" v="7353" actId="1076"/>
          <ac:spMkLst>
            <pc:docMk/>
            <pc:sldMk cId="0" sldId="703"/>
            <ac:spMk id="63" creationId="{7F78FFAE-D7A6-455A-9F72-AB059FF770BE}"/>
          </ac:spMkLst>
        </pc:spChg>
        <pc:spChg chg="mod">
          <ac:chgData name="Froduald Kabanza" userId="edf393d0-642b-4b9e-8c75-f62133241689" providerId="ADAL" clId="{F17B1EDF-93CA-4D61-9FA4-3116CF6B8561}" dt="2022-02-01T00:25:12.295" v="7353" actId="1076"/>
          <ac:spMkLst>
            <pc:docMk/>
            <pc:sldMk cId="0" sldId="703"/>
            <ac:spMk id="64" creationId="{22190C7B-854B-4871-87DA-4F4828373C63}"/>
          </ac:spMkLst>
        </pc:spChg>
        <pc:spChg chg="mod">
          <ac:chgData name="Froduald Kabanza" userId="edf393d0-642b-4b9e-8c75-f62133241689" providerId="ADAL" clId="{F17B1EDF-93CA-4D61-9FA4-3116CF6B8561}" dt="2022-02-01T00:25:12.295" v="7353" actId="1076"/>
          <ac:spMkLst>
            <pc:docMk/>
            <pc:sldMk cId="0" sldId="703"/>
            <ac:spMk id="65" creationId="{DF5CFD4E-25F7-418B-8177-D7E8363F23A4}"/>
          </ac:spMkLst>
        </pc:spChg>
        <pc:spChg chg="mod">
          <ac:chgData name="Froduald Kabanza" userId="edf393d0-642b-4b9e-8c75-f62133241689" providerId="ADAL" clId="{F17B1EDF-93CA-4D61-9FA4-3116CF6B8561}" dt="2022-02-01T00:25:12.295" v="7353" actId="1076"/>
          <ac:spMkLst>
            <pc:docMk/>
            <pc:sldMk cId="0" sldId="703"/>
            <ac:spMk id="66" creationId="{4A731F1D-8BB0-45E1-A309-3F99BCD291FB}"/>
          </ac:spMkLst>
        </pc:spChg>
        <pc:spChg chg="mod">
          <ac:chgData name="Froduald Kabanza" userId="edf393d0-642b-4b9e-8c75-f62133241689" providerId="ADAL" clId="{F17B1EDF-93CA-4D61-9FA4-3116CF6B8561}" dt="2022-02-01T00:25:12.295" v="7353" actId="1076"/>
          <ac:spMkLst>
            <pc:docMk/>
            <pc:sldMk cId="0" sldId="703"/>
            <ac:spMk id="67" creationId="{9F9092AB-9920-4DD0-AEED-3631F43DD80A}"/>
          </ac:spMkLst>
        </pc:spChg>
        <pc:spChg chg="mod">
          <ac:chgData name="Froduald Kabanza" userId="edf393d0-642b-4b9e-8c75-f62133241689" providerId="ADAL" clId="{F17B1EDF-93CA-4D61-9FA4-3116CF6B8561}" dt="2022-02-01T00:25:12.295" v="7353" actId="1076"/>
          <ac:spMkLst>
            <pc:docMk/>
            <pc:sldMk cId="0" sldId="703"/>
            <ac:spMk id="68" creationId="{0BF67160-D159-4A8F-9317-1163E6905D52}"/>
          </ac:spMkLst>
        </pc:spChg>
        <pc:spChg chg="mod">
          <ac:chgData name="Froduald Kabanza" userId="edf393d0-642b-4b9e-8c75-f62133241689" providerId="ADAL" clId="{F17B1EDF-93CA-4D61-9FA4-3116CF6B8561}" dt="2022-02-01T00:25:12.295" v="7353" actId="1076"/>
          <ac:spMkLst>
            <pc:docMk/>
            <pc:sldMk cId="0" sldId="703"/>
            <ac:spMk id="69" creationId="{3559B21E-CAC4-4664-A04A-F2B2E07D559A}"/>
          </ac:spMkLst>
        </pc:spChg>
        <pc:spChg chg="mod">
          <ac:chgData name="Froduald Kabanza" userId="edf393d0-642b-4b9e-8c75-f62133241689" providerId="ADAL" clId="{F17B1EDF-93CA-4D61-9FA4-3116CF6B8561}" dt="2022-02-01T00:25:12.295" v="7353" actId="1076"/>
          <ac:spMkLst>
            <pc:docMk/>
            <pc:sldMk cId="0" sldId="703"/>
            <ac:spMk id="70" creationId="{5F1AC7F7-A603-4865-964A-3FE648344160}"/>
          </ac:spMkLst>
        </pc:spChg>
        <pc:spChg chg="mod">
          <ac:chgData name="Froduald Kabanza" userId="edf393d0-642b-4b9e-8c75-f62133241689" providerId="ADAL" clId="{F17B1EDF-93CA-4D61-9FA4-3116CF6B8561}" dt="2022-02-01T00:25:12.295" v="7353" actId="1076"/>
          <ac:spMkLst>
            <pc:docMk/>
            <pc:sldMk cId="0" sldId="703"/>
            <ac:spMk id="71" creationId="{5B8F7EF4-94DF-4591-9E10-A5CD0262E8DE}"/>
          </ac:spMkLst>
        </pc:spChg>
        <pc:spChg chg="mod">
          <ac:chgData name="Froduald Kabanza" userId="edf393d0-642b-4b9e-8c75-f62133241689" providerId="ADAL" clId="{F17B1EDF-93CA-4D61-9FA4-3116CF6B8561}" dt="2022-02-01T00:25:12.295" v="7353" actId="1076"/>
          <ac:spMkLst>
            <pc:docMk/>
            <pc:sldMk cId="0" sldId="703"/>
            <ac:spMk id="72" creationId="{4FC1C669-7906-4702-991D-C661F53FD957}"/>
          </ac:spMkLst>
        </pc:spChg>
        <pc:spChg chg="mod">
          <ac:chgData name="Froduald Kabanza" userId="edf393d0-642b-4b9e-8c75-f62133241689" providerId="ADAL" clId="{F17B1EDF-93CA-4D61-9FA4-3116CF6B8561}" dt="2022-02-01T00:25:12.295" v="7353" actId="1076"/>
          <ac:spMkLst>
            <pc:docMk/>
            <pc:sldMk cId="0" sldId="703"/>
            <ac:spMk id="73" creationId="{B705B20D-AD0A-4400-BE6D-59BE0CB84430}"/>
          </ac:spMkLst>
        </pc:spChg>
        <pc:spChg chg="mod">
          <ac:chgData name="Froduald Kabanza" userId="edf393d0-642b-4b9e-8c75-f62133241689" providerId="ADAL" clId="{F17B1EDF-93CA-4D61-9FA4-3116CF6B8561}" dt="2022-01-31T00:57:31.261" v="2982" actId="20577"/>
          <ac:spMkLst>
            <pc:docMk/>
            <pc:sldMk cId="0" sldId="703"/>
            <ac:spMk id="26626" creationId="{00000000-0000-0000-0000-000000000000}"/>
          </ac:spMkLst>
        </pc:spChg>
        <pc:spChg chg="mod">
          <ac:chgData name="Froduald Kabanza" userId="edf393d0-642b-4b9e-8c75-f62133241689" providerId="ADAL" clId="{F17B1EDF-93CA-4D61-9FA4-3116CF6B8561}" dt="2022-01-31T00:37:03.167" v="2184" actId="1076"/>
          <ac:spMkLst>
            <pc:docMk/>
            <pc:sldMk cId="0" sldId="703"/>
            <ac:spMk id="26629" creationId="{00000000-0000-0000-0000-000000000000}"/>
          </ac:spMkLst>
        </pc:spChg>
        <pc:spChg chg="mod">
          <ac:chgData name="Froduald Kabanza" userId="edf393d0-642b-4b9e-8c75-f62133241689" providerId="ADAL" clId="{F17B1EDF-93CA-4D61-9FA4-3116CF6B8561}" dt="2022-02-01T00:28:14.446" v="7441" actId="20577"/>
          <ac:spMkLst>
            <pc:docMk/>
            <pc:sldMk cId="0" sldId="703"/>
            <ac:spMk id="168966" creationId="{00000000-0000-0000-0000-000000000000}"/>
          </ac:spMkLst>
        </pc:spChg>
        <pc:grpChg chg="add del mod">
          <ac:chgData name="Froduald Kabanza" userId="edf393d0-642b-4b9e-8c75-f62133241689" providerId="ADAL" clId="{F17B1EDF-93CA-4D61-9FA4-3116CF6B8561}" dt="2022-02-01T00:24:50.072" v="7347" actId="478"/>
          <ac:grpSpMkLst>
            <pc:docMk/>
            <pc:sldMk cId="0" sldId="703"/>
            <ac:grpSpMk id="7" creationId="{F215C850-5D7C-4445-ABD9-587B54AD454C}"/>
          </ac:grpSpMkLst>
        </pc:grpChg>
        <pc:grpChg chg="add mod">
          <ac:chgData name="Froduald Kabanza" userId="edf393d0-642b-4b9e-8c75-f62133241689" providerId="ADAL" clId="{F17B1EDF-93CA-4D61-9FA4-3116CF6B8561}" dt="2022-02-01T00:25:12.295" v="7353" actId="1076"/>
          <ac:grpSpMkLst>
            <pc:docMk/>
            <pc:sldMk cId="0" sldId="703"/>
            <ac:grpSpMk id="43" creationId="{107844E3-0546-4D95-A18A-485957B47815}"/>
          </ac:grpSpMkLst>
        </pc:grpChg>
        <pc:graphicFrameChg chg="add mod modGraphic">
          <ac:chgData name="Froduald Kabanza" userId="edf393d0-642b-4b9e-8c75-f62133241689" providerId="ADAL" clId="{F17B1EDF-93CA-4D61-9FA4-3116CF6B8561}" dt="2022-01-31T23:48:29.349" v="6870" actId="1076"/>
          <ac:graphicFrameMkLst>
            <pc:docMk/>
            <pc:sldMk cId="0" sldId="703"/>
            <ac:graphicFrameMk id="3" creationId="{462232F2-0FC0-4DB2-B27A-335EB5E9F57A}"/>
          </ac:graphicFrameMkLst>
        </pc:graphicFrameChg>
        <pc:cxnChg chg="add del mod">
          <ac:chgData name="Froduald Kabanza" userId="edf393d0-642b-4b9e-8c75-f62133241689" providerId="ADAL" clId="{F17B1EDF-93CA-4D61-9FA4-3116CF6B8561}" dt="2022-01-31T00:37:37.157" v="2185" actId="478"/>
          <ac:cxnSpMkLst>
            <pc:docMk/>
            <pc:sldMk cId="0" sldId="703"/>
            <ac:cxnSpMk id="3" creationId="{8C6A9687-6529-4C31-A3E6-6A4E2508C62A}"/>
          </ac:cxnSpMkLst>
        </pc:cxnChg>
        <pc:cxnChg chg="mod">
          <ac:chgData name="Froduald Kabanza" userId="edf393d0-642b-4b9e-8c75-f62133241689" providerId="ADAL" clId="{F17B1EDF-93CA-4D61-9FA4-3116CF6B8561}" dt="2022-01-31T23:46:17.841" v="6777" actId="1076"/>
          <ac:cxnSpMkLst>
            <pc:docMk/>
            <pc:sldMk cId="0" sldId="703"/>
            <ac:cxnSpMk id="12" creationId="{32B5EF95-8990-49D0-8F32-1D313EAB354F}"/>
          </ac:cxnSpMkLst>
        </pc:cxnChg>
        <pc:cxnChg chg="mod">
          <ac:chgData name="Froduald Kabanza" userId="edf393d0-642b-4b9e-8c75-f62133241689" providerId="ADAL" clId="{F17B1EDF-93CA-4D61-9FA4-3116CF6B8561}" dt="2022-01-31T23:46:17.841" v="6777" actId="1076"/>
          <ac:cxnSpMkLst>
            <pc:docMk/>
            <pc:sldMk cId="0" sldId="703"/>
            <ac:cxnSpMk id="13" creationId="{AEDCD796-E5C5-483A-AA91-0938623A090E}"/>
          </ac:cxnSpMkLst>
        </pc:cxnChg>
        <pc:cxnChg chg="mod">
          <ac:chgData name="Froduald Kabanza" userId="edf393d0-642b-4b9e-8c75-f62133241689" providerId="ADAL" clId="{F17B1EDF-93CA-4D61-9FA4-3116CF6B8561}" dt="2022-01-31T23:46:17.841" v="6777" actId="1076"/>
          <ac:cxnSpMkLst>
            <pc:docMk/>
            <pc:sldMk cId="0" sldId="703"/>
            <ac:cxnSpMk id="18" creationId="{82EF6985-8917-4E68-AF57-5DDD608CB7B5}"/>
          </ac:cxnSpMkLst>
        </pc:cxnChg>
        <pc:cxnChg chg="mod">
          <ac:chgData name="Froduald Kabanza" userId="edf393d0-642b-4b9e-8c75-f62133241689" providerId="ADAL" clId="{F17B1EDF-93CA-4D61-9FA4-3116CF6B8561}" dt="2022-01-31T23:46:17.841" v="6777" actId="1076"/>
          <ac:cxnSpMkLst>
            <pc:docMk/>
            <pc:sldMk cId="0" sldId="703"/>
            <ac:cxnSpMk id="19" creationId="{3B03115B-FC3C-406A-A14F-8E337490B279}"/>
          </ac:cxnSpMkLst>
        </pc:cxnChg>
        <pc:cxnChg chg="mod">
          <ac:chgData name="Froduald Kabanza" userId="edf393d0-642b-4b9e-8c75-f62133241689" providerId="ADAL" clId="{F17B1EDF-93CA-4D61-9FA4-3116CF6B8561}" dt="2022-01-31T23:46:17.841" v="6777" actId="1076"/>
          <ac:cxnSpMkLst>
            <pc:docMk/>
            <pc:sldMk cId="0" sldId="703"/>
            <ac:cxnSpMk id="20" creationId="{156F9337-006E-4D6E-B037-800DF67D9BD5}"/>
          </ac:cxnSpMkLst>
        </pc:cxnChg>
        <pc:cxnChg chg="del mod">
          <ac:chgData name="Froduald Kabanza" userId="edf393d0-642b-4b9e-8c75-f62133241689" providerId="ADAL" clId="{F17B1EDF-93CA-4D61-9FA4-3116CF6B8561}" dt="2022-01-31T23:45:44.635" v="6773" actId="478"/>
          <ac:cxnSpMkLst>
            <pc:docMk/>
            <pc:sldMk cId="0" sldId="703"/>
            <ac:cxnSpMk id="33" creationId="{814C0C31-B724-431F-8E3C-A77AC5A15091}"/>
          </ac:cxnSpMkLst>
        </pc:cxnChg>
        <pc:cxnChg chg="mod">
          <ac:chgData name="Froduald Kabanza" userId="edf393d0-642b-4b9e-8c75-f62133241689" providerId="ADAL" clId="{F17B1EDF-93CA-4D61-9FA4-3116CF6B8561}" dt="2022-01-31T23:46:17.841" v="6777" actId="1076"/>
          <ac:cxnSpMkLst>
            <pc:docMk/>
            <pc:sldMk cId="0" sldId="703"/>
            <ac:cxnSpMk id="34" creationId="{A58403AF-A30D-44B4-8D5B-01C9BA8F4DBA}"/>
          </ac:cxnSpMkLst>
        </pc:cxnChg>
        <pc:cxnChg chg="mod">
          <ac:chgData name="Froduald Kabanza" userId="edf393d0-642b-4b9e-8c75-f62133241689" providerId="ADAL" clId="{F17B1EDF-93CA-4D61-9FA4-3116CF6B8561}" dt="2022-01-31T23:46:17.841" v="6777" actId="1076"/>
          <ac:cxnSpMkLst>
            <pc:docMk/>
            <pc:sldMk cId="0" sldId="703"/>
            <ac:cxnSpMk id="35" creationId="{0D27AB4E-70CF-428C-B7BF-F0DE4C21CAC0}"/>
          </ac:cxnSpMkLst>
        </pc:cxnChg>
        <pc:cxnChg chg="mod">
          <ac:chgData name="Froduald Kabanza" userId="edf393d0-642b-4b9e-8c75-f62133241689" providerId="ADAL" clId="{F17B1EDF-93CA-4D61-9FA4-3116CF6B8561}" dt="2022-01-31T23:46:17.841" v="6777" actId="1076"/>
          <ac:cxnSpMkLst>
            <pc:docMk/>
            <pc:sldMk cId="0" sldId="703"/>
            <ac:cxnSpMk id="36" creationId="{456A6DAD-3FC3-4218-8B8A-77C0F01523BB}"/>
          </ac:cxnSpMkLst>
        </pc:cxnChg>
        <pc:cxnChg chg="mod">
          <ac:chgData name="Froduald Kabanza" userId="edf393d0-642b-4b9e-8c75-f62133241689" providerId="ADAL" clId="{F17B1EDF-93CA-4D61-9FA4-3116CF6B8561}" dt="2022-01-31T23:46:17.841" v="6777" actId="1076"/>
          <ac:cxnSpMkLst>
            <pc:docMk/>
            <pc:sldMk cId="0" sldId="703"/>
            <ac:cxnSpMk id="38" creationId="{AC15C8E3-363D-471B-88D5-2D7350FBACB8}"/>
          </ac:cxnSpMkLst>
        </pc:cxnChg>
        <pc:cxnChg chg="mod">
          <ac:chgData name="Froduald Kabanza" userId="edf393d0-642b-4b9e-8c75-f62133241689" providerId="ADAL" clId="{F17B1EDF-93CA-4D61-9FA4-3116CF6B8561}" dt="2022-01-31T23:46:17.841" v="6777" actId="1076"/>
          <ac:cxnSpMkLst>
            <pc:docMk/>
            <pc:sldMk cId="0" sldId="703"/>
            <ac:cxnSpMk id="39" creationId="{2939A61B-E10C-4914-9A59-3C3546861D00}"/>
          </ac:cxnSpMkLst>
        </pc:cxnChg>
        <pc:cxnChg chg="mod">
          <ac:chgData name="Froduald Kabanza" userId="edf393d0-642b-4b9e-8c75-f62133241689" providerId="ADAL" clId="{F17B1EDF-93CA-4D61-9FA4-3116CF6B8561}" dt="2022-01-31T23:46:17.841" v="6777" actId="1076"/>
          <ac:cxnSpMkLst>
            <pc:docMk/>
            <pc:sldMk cId="0" sldId="703"/>
            <ac:cxnSpMk id="40" creationId="{5F66933D-9AC6-4F5C-8678-311C7665150F}"/>
          </ac:cxnSpMkLst>
        </pc:cxnChg>
        <pc:cxnChg chg="mod">
          <ac:chgData name="Froduald Kabanza" userId="edf393d0-642b-4b9e-8c75-f62133241689" providerId="ADAL" clId="{F17B1EDF-93CA-4D61-9FA4-3116CF6B8561}" dt="2022-02-01T00:25:12.295" v="7353" actId="1076"/>
          <ac:cxnSpMkLst>
            <pc:docMk/>
            <pc:sldMk cId="0" sldId="703"/>
            <ac:cxnSpMk id="48" creationId="{42C5EE0F-8264-4082-A69B-07C7FCB53A68}"/>
          </ac:cxnSpMkLst>
        </pc:cxnChg>
        <pc:cxnChg chg="mod">
          <ac:chgData name="Froduald Kabanza" userId="edf393d0-642b-4b9e-8c75-f62133241689" providerId="ADAL" clId="{F17B1EDF-93CA-4D61-9FA4-3116CF6B8561}" dt="2022-02-01T00:25:12.295" v="7353" actId="1076"/>
          <ac:cxnSpMkLst>
            <pc:docMk/>
            <pc:sldMk cId="0" sldId="703"/>
            <ac:cxnSpMk id="49" creationId="{21A94798-7928-46B5-A4C8-FC25CA0FC521}"/>
          </ac:cxnSpMkLst>
        </pc:cxnChg>
        <pc:cxnChg chg="mod">
          <ac:chgData name="Froduald Kabanza" userId="edf393d0-642b-4b9e-8c75-f62133241689" providerId="ADAL" clId="{F17B1EDF-93CA-4D61-9FA4-3116CF6B8561}" dt="2022-02-01T00:25:12.295" v="7353" actId="1076"/>
          <ac:cxnSpMkLst>
            <pc:docMk/>
            <pc:sldMk cId="0" sldId="703"/>
            <ac:cxnSpMk id="50" creationId="{915EB657-F73C-4EBE-BA27-5D0C7FF0DD40}"/>
          </ac:cxnSpMkLst>
        </pc:cxnChg>
        <pc:cxnChg chg="mod">
          <ac:chgData name="Froduald Kabanza" userId="edf393d0-642b-4b9e-8c75-f62133241689" providerId="ADAL" clId="{F17B1EDF-93CA-4D61-9FA4-3116CF6B8561}" dt="2022-02-01T00:25:12.295" v="7353" actId="1076"/>
          <ac:cxnSpMkLst>
            <pc:docMk/>
            <pc:sldMk cId="0" sldId="703"/>
            <ac:cxnSpMk id="51" creationId="{C88138BC-05E8-45B6-ADBC-1D80F5C7C9FC}"/>
          </ac:cxnSpMkLst>
        </pc:cxnChg>
        <pc:cxnChg chg="mod">
          <ac:chgData name="Froduald Kabanza" userId="edf393d0-642b-4b9e-8c75-f62133241689" providerId="ADAL" clId="{F17B1EDF-93CA-4D61-9FA4-3116CF6B8561}" dt="2022-02-01T00:25:12.295" v="7353" actId="1076"/>
          <ac:cxnSpMkLst>
            <pc:docMk/>
            <pc:sldMk cId="0" sldId="703"/>
            <ac:cxnSpMk id="56" creationId="{5C172C22-A49C-46DF-9543-70D4E5B63AA0}"/>
          </ac:cxnSpMkLst>
        </pc:cxnChg>
        <pc:cxnChg chg="mod">
          <ac:chgData name="Froduald Kabanza" userId="edf393d0-642b-4b9e-8c75-f62133241689" providerId="ADAL" clId="{F17B1EDF-93CA-4D61-9FA4-3116CF6B8561}" dt="2022-02-01T00:25:12.295" v="7353" actId="1076"/>
          <ac:cxnSpMkLst>
            <pc:docMk/>
            <pc:sldMk cId="0" sldId="703"/>
            <ac:cxnSpMk id="57" creationId="{3DE1EE2D-99F4-42A0-8D8A-A6C006100E80}"/>
          </ac:cxnSpMkLst>
        </pc:cxnChg>
        <pc:cxnChg chg="mod">
          <ac:chgData name="Froduald Kabanza" userId="edf393d0-642b-4b9e-8c75-f62133241689" providerId="ADAL" clId="{F17B1EDF-93CA-4D61-9FA4-3116CF6B8561}" dt="2022-02-01T00:25:12.295" v="7353" actId="1076"/>
          <ac:cxnSpMkLst>
            <pc:docMk/>
            <pc:sldMk cId="0" sldId="703"/>
            <ac:cxnSpMk id="58" creationId="{2289664D-1C78-4ECB-B876-5DB75341F581}"/>
          </ac:cxnSpMkLst>
        </pc:cxnChg>
        <pc:cxnChg chg="mod">
          <ac:chgData name="Froduald Kabanza" userId="edf393d0-642b-4b9e-8c75-f62133241689" providerId="ADAL" clId="{F17B1EDF-93CA-4D61-9FA4-3116CF6B8561}" dt="2022-02-01T00:25:12.295" v="7353" actId="1076"/>
          <ac:cxnSpMkLst>
            <pc:docMk/>
            <pc:sldMk cId="0" sldId="703"/>
            <ac:cxnSpMk id="59" creationId="{A24C9727-07C3-4B91-955D-FFE9CECC385B}"/>
          </ac:cxnSpMkLst>
        </pc:cxnChg>
        <pc:cxnChg chg="mod">
          <ac:chgData name="Froduald Kabanza" userId="edf393d0-642b-4b9e-8c75-f62133241689" providerId="ADAL" clId="{F17B1EDF-93CA-4D61-9FA4-3116CF6B8561}" dt="2022-02-01T00:25:12.295" v="7353" actId="1076"/>
          <ac:cxnSpMkLst>
            <pc:docMk/>
            <pc:sldMk cId="0" sldId="703"/>
            <ac:cxnSpMk id="60" creationId="{A452E4AE-6F31-4D3D-9190-BD28DF2692FF}"/>
          </ac:cxnSpMkLst>
        </pc:cxnChg>
        <pc:cxnChg chg="mod">
          <ac:chgData name="Froduald Kabanza" userId="edf393d0-642b-4b9e-8c75-f62133241689" providerId="ADAL" clId="{F17B1EDF-93CA-4D61-9FA4-3116CF6B8561}" dt="2022-02-01T00:25:12.295" v="7353" actId="1076"/>
          <ac:cxnSpMkLst>
            <pc:docMk/>
            <pc:sldMk cId="0" sldId="703"/>
            <ac:cxnSpMk id="74" creationId="{73ED6EEB-443F-4BF8-9980-3D3014E31AC9}"/>
          </ac:cxnSpMkLst>
        </pc:cxnChg>
        <pc:cxnChg chg="mod">
          <ac:chgData name="Froduald Kabanza" userId="edf393d0-642b-4b9e-8c75-f62133241689" providerId="ADAL" clId="{F17B1EDF-93CA-4D61-9FA4-3116CF6B8561}" dt="2022-02-01T00:25:12.295" v="7353" actId="1076"/>
          <ac:cxnSpMkLst>
            <pc:docMk/>
            <pc:sldMk cId="0" sldId="703"/>
            <ac:cxnSpMk id="75" creationId="{762DBD28-D065-4629-A3D7-5F60AC25A39D}"/>
          </ac:cxnSpMkLst>
        </pc:cxnChg>
        <pc:cxnChg chg="mod">
          <ac:chgData name="Froduald Kabanza" userId="edf393d0-642b-4b9e-8c75-f62133241689" providerId="ADAL" clId="{F17B1EDF-93CA-4D61-9FA4-3116CF6B8561}" dt="2022-02-01T00:25:12.295" v="7353" actId="1076"/>
          <ac:cxnSpMkLst>
            <pc:docMk/>
            <pc:sldMk cId="0" sldId="703"/>
            <ac:cxnSpMk id="76" creationId="{7CF2E1B0-6059-464D-B248-0D760FCC5061}"/>
          </ac:cxnSpMkLst>
        </pc:cxnChg>
      </pc:sldChg>
      <pc:sldChg chg="addSp delSp modSp add del mod">
        <pc:chgData name="Froduald Kabanza" userId="edf393d0-642b-4b9e-8c75-f62133241689" providerId="ADAL" clId="{F17B1EDF-93CA-4D61-9FA4-3116CF6B8561}" dt="2022-02-01T00:31:04.838" v="7481"/>
        <pc:sldMkLst>
          <pc:docMk/>
          <pc:sldMk cId="0" sldId="704"/>
        </pc:sldMkLst>
        <pc:spChg chg="mod">
          <ac:chgData name="Froduald Kabanza" userId="edf393d0-642b-4b9e-8c75-f62133241689" providerId="ADAL" clId="{F17B1EDF-93CA-4D61-9FA4-3116CF6B8561}" dt="2022-01-31T00:59:28.911" v="3008" actId="313"/>
          <ac:spMkLst>
            <pc:docMk/>
            <pc:sldMk cId="0" sldId="704"/>
            <ac:spMk id="37890" creationId="{00000000-0000-0000-0000-000000000000}"/>
          </ac:spMkLst>
        </pc:spChg>
        <pc:spChg chg="mod">
          <ac:chgData name="Froduald Kabanza" userId="edf393d0-642b-4b9e-8c75-f62133241689" providerId="ADAL" clId="{F17B1EDF-93CA-4D61-9FA4-3116CF6B8561}" dt="2022-02-01T00:08:45.658" v="7190"/>
          <ac:spMkLst>
            <pc:docMk/>
            <pc:sldMk cId="0" sldId="704"/>
            <ac:spMk id="37891" creationId="{00000000-0000-0000-0000-000000000000}"/>
          </ac:spMkLst>
        </pc:spChg>
        <pc:graphicFrameChg chg="del modGraphic">
          <ac:chgData name="Froduald Kabanza" userId="edf393d0-642b-4b9e-8c75-f62133241689" providerId="ADAL" clId="{F17B1EDF-93CA-4D61-9FA4-3116CF6B8561}" dt="2022-02-01T00:15:26.546" v="7252" actId="478"/>
          <ac:graphicFrameMkLst>
            <pc:docMk/>
            <pc:sldMk cId="0" sldId="704"/>
            <ac:graphicFrameMk id="4" creationId="{00000000-0000-0000-0000-000000000000}"/>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1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7" creationId="{3DF5EB87-57B5-4628-AF2F-14BAFD958047}"/>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9" creationId="{8255BCC8-6A92-4798-B13B-3371A6772E37}"/>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2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22" creationId="{F841635E-68C7-4AAE-B7F2-3497678C7CF8}"/>
          </ac:graphicFrameMkLst>
        </pc:graphicFrameChg>
      </pc:sldChg>
      <pc:sldChg chg="addSp delSp modSp add mod">
        <pc:chgData name="Froduald Kabanza" userId="edf393d0-642b-4b9e-8c75-f62133241689" providerId="ADAL" clId="{F17B1EDF-93CA-4D61-9FA4-3116CF6B8561}" dt="2022-02-02T14:05:31.802" v="10405" actId="20577"/>
        <pc:sldMkLst>
          <pc:docMk/>
          <pc:sldMk cId="2699818229" sldId="705"/>
        </pc:sldMkLst>
        <pc:spChg chg="del">
          <ac:chgData name="Froduald Kabanza" userId="edf393d0-642b-4b9e-8c75-f62133241689" providerId="ADAL" clId="{F17B1EDF-93CA-4D61-9FA4-3116CF6B8561}" dt="2022-01-31T21:01:28.517" v="4377" actId="478"/>
          <ac:spMkLst>
            <pc:docMk/>
            <pc:sldMk cId="2699818229" sldId="705"/>
            <ac:spMk id="72"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3"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4"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5"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6" creationId="{00000000-0000-0000-0000-000000000000}"/>
          </ac:spMkLst>
        </pc:spChg>
        <pc:spChg chg="mod">
          <ac:chgData name="Froduald Kabanza" userId="edf393d0-642b-4b9e-8c75-f62133241689" providerId="ADAL" clId="{F17B1EDF-93CA-4D61-9FA4-3116CF6B8561}" dt="2022-01-31T21:05:08.057" v="4473" actId="164"/>
          <ac:spMkLst>
            <pc:docMk/>
            <pc:sldMk cId="2699818229" sldId="705"/>
            <ac:spMk id="82" creationId="{F39DA03E-49F0-4774-8E89-6D6F12CCF5C7}"/>
          </ac:spMkLst>
        </pc:spChg>
        <pc:spChg chg="mod">
          <ac:chgData name="Froduald Kabanza" userId="edf393d0-642b-4b9e-8c75-f62133241689" providerId="ADAL" clId="{F17B1EDF-93CA-4D61-9FA4-3116CF6B8561}" dt="2022-01-31T21:05:08.057" v="4473" actId="164"/>
          <ac:spMkLst>
            <pc:docMk/>
            <pc:sldMk cId="2699818229" sldId="705"/>
            <ac:spMk id="83" creationId="{B9D01DC3-17D2-4B4E-914A-10E42F575474}"/>
          </ac:spMkLst>
        </pc:spChg>
        <pc:spChg chg="mod">
          <ac:chgData name="Froduald Kabanza" userId="edf393d0-642b-4b9e-8c75-f62133241689" providerId="ADAL" clId="{F17B1EDF-93CA-4D61-9FA4-3116CF6B8561}" dt="2022-01-31T21:05:08.057" v="4473" actId="164"/>
          <ac:spMkLst>
            <pc:docMk/>
            <pc:sldMk cId="2699818229" sldId="705"/>
            <ac:spMk id="84" creationId="{DE2D0B04-938B-4744-BD47-91CE71FC5F64}"/>
          </ac:spMkLst>
        </pc:spChg>
        <pc:spChg chg="del mod">
          <ac:chgData name="Froduald Kabanza" userId="edf393d0-642b-4b9e-8c75-f62133241689" providerId="ADAL" clId="{F17B1EDF-93CA-4D61-9FA4-3116CF6B8561}" dt="2022-01-31T21:01:57.766" v="4383" actId="478"/>
          <ac:spMkLst>
            <pc:docMk/>
            <pc:sldMk cId="2699818229" sldId="705"/>
            <ac:spMk id="85" creationId="{C0AA1FB3-7989-475A-B327-42AA5F8BBEC7}"/>
          </ac:spMkLst>
        </pc:spChg>
        <pc:spChg chg="del mod">
          <ac:chgData name="Froduald Kabanza" userId="edf393d0-642b-4b9e-8c75-f62133241689" providerId="ADAL" clId="{F17B1EDF-93CA-4D61-9FA4-3116CF6B8561}" dt="2022-01-31T21:02:05.429" v="4391" actId="478"/>
          <ac:spMkLst>
            <pc:docMk/>
            <pc:sldMk cId="2699818229" sldId="705"/>
            <ac:spMk id="86" creationId="{1840A4DD-A7D1-4E46-ADF7-8BA26F8530F0}"/>
          </ac:spMkLst>
        </pc:spChg>
        <pc:spChg chg="add mod">
          <ac:chgData name="Froduald Kabanza" userId="edf393d0-642b-4b9e-8c75-f62133241689" providerId="ADAL" clId="{F17B1EDF-93CA-4D61-9FA4-3116CF6B8561}" dt="2022-01-31T21:05:08.057" v="4473" actId="164"/>
          <ac:spMkLst>
            <pc:docMk/>
            <pc:sldMk cId="2699818229" sldId="705"/>
            <ac:spMk id="88" creationId="{D556E180-4E96-491D-88A3-8FF90D9FFBB0}"/>
          </ac:spMkLst>
        </pc:spChg>
        <pc:spChg chg="add mod">
          <ac:chgData name="Froduald Kabanza" userId="edf393d0-642b-4b9e-8c75-f62133241689" providerId="ADAL" clId="{F17B1EDF-93CA-4D61-9FA4-3116CF6B8561}" dt="2022-01-31T21:05:08.057" v="4473" actId="164"/>
          <ac:spMkLst>
            <pc:docMk/>
            <pc:sldMk cId="2699818229" sldId="705"/>
            <ac:spMk id="90" creationId="{28F349F6-B8D5-4DBF-91C7-FC2A5F3704A7}"/>
          </ac:spMkLst>
        </pc:spChg>
        <pc:spChg chg="add mod">
          <ac:chgData name="Froduald Kabanza" userId="edf393d0-642b-4b9e-8c75-f62133241689" providerId="ADAL" clId="{F17B1EDF-93CA-4D61-9FA4-3116CF6B8561}" dt="2022-02-02T14:04:04.421" v="10403" actId="20577"/>
          <ac:spMkLst>
            <pc:docMk/>
            <pc:sldMk cId="2699818229" sldId="705"/>
            <ac:spMk id="91" creationId="{88765616-CB18-41B8-9FEB-0B80F5CF22E8}"/>
          </ac:spMkLst>
        </pc:spChg>
        <pc:spChg chg="del">
          <ac:chgData name="Froduald Kabanza" userId="edf393d0-642b-4b9e-8c75-f62133241689" providerId="ADAL" clId="{F17B1EDF-93CA-4D61-9FA4-3116CF6B8561}" dt="2022-01-31T21:01:30.842" v="4378" actId="478"/>
          <ac:spMkLst>
            <pc:docMk/>
            <pc:sldMk cId="2699818229" sldId="705"/>
            <ac:spMk id="92" creationId="{C2B2CD7A-4442-46F5-94A6-1BAFF753E513}"/>
          </ac:spMkLst>
        </pc:spChg>
        <pc:spChg chg="mod">
          <ac:chgData name="Froduald Kabanza" userId="edf393d0-642b-4b9e-8c75-f62133241689" providerId="ADAL" clId="{F17B1EDF-93CA-4D61-9FA4-3116CF6B8561}" dt="2022-02-02T14:05:31.802" v="10405" actId="20577"/>
          <ac:spMkLst>
            <pc:docMk/>
            <pc:sldMk cId="2699818229" sldId="705"/>
            <ac:spMk id="1229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3"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4"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5" creationId="{00000000-0000-0000-0000-000000000000}"/>
          </ac:spMkLst>
        </pc:spChg>
        <pc:spChg chg="del mod topLvl">
          <ac:chgData name="Froduald Kabanza" userId="edf393d0-642b-4b9e-8c75-f62133241689" providerId="ADAL" clId="{F17B1EDF-93CA-4D61-9FA4-3116CF6B8561}" dt="2022-01-31T21:01:55.722" v="4381" actId="478"/>
          <ac:spMkLst>
            <pc:docMk/>
            <pc:sldMk cId="2699818229" sldId="705"/>
            <ac:spMk id="12346" creationId="{00000000-0000-0000-0000-000000000000}"/>
          </ac:spMkLst>
        </pc:spChg>
        <pc:spChg chg="del mod topLvl">
          <ac:chgData name="Froduald Kabanza" userId="edf393d0-642b-4b9e-8c75-f62133241689" providerId="ADAL" clId="{F17B1EDF-93CA-4D61-9FA4-3116CF6B8561}" dt="2022-01-31T21:02:02.215" v="4387" actId="478"/>
          <ac:spMkLst>
            <pc:docMk/>
            <pc:sldMk cId="2699818229" sldId="705"/>
            <ac:spMk id="12347" creationId="{00000000-0000-0000-0000-000000000000}"/>
          </ac:spMkLst>
        </pc:spChg>
        <pc:spChg chg="del mod topLvl">
          <ac:chgData name="Froduald Kabanza" userId="edf393d0-642b-4b9e-8c75-f62133241689" providerId="ADAL" clId="{F17B1EDF-93CA-4D61-9FA4-3116CF6B8561}" dt="2022-01-31T21:02:00.398" v="4386" actId="478"/>
          <ac:spMkLst>
            <pc:docMk/>
            <pc:sldMk cId="2699818229" sldId="705"/>
            <ac:spMk id="12348"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9"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1"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2" creationId="{00000000-0000-0000-0000-000000000000}"/>
          </ac:spMkLst>
        </pc:spChg>
        <pc:spChg chg="del mod topLvl">
          <ac:chgData name="Froduald Kabanza" userId="edf393d0-642b-4b9e-8c75-f62133241689" providerId="ADAL" clId="{F17B1EDF-93CA-4D61-9FA4-3116CF6B8561}" dt="2022-01-31T21:02:06.550" v="4392" actId="478"/>
          <ac:spMkLst>
            <pc:docMk/>
            <pc:sldMk cId="2699818229" sldId="705"/>
            <ac:spMk id="12353"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5"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7"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8" creationId="{00000000-0000-0000-0000-000000000000}"/>
          </ac:spMkLst>
        </pc:spChg>
        <pc:grpChg chg="add mod">
          <ac:chgData name="Froduald Kabanza" userId="edf393d0-642b-4b9e-8c75-f62133241689" providerId="ADAL" clId="{F17B1EDF-93CA-4D61-9FA4-3116CF6B8561}" dt="2022-01-31T21:05:08.057" v="4473" actId="164"/>
          <ac:grpSpMkLst>
            <pc:docMk/>
            <pc:sldMk cId="2699818229" sldId="705"/>
            <ac:grpSpMk id="15" creationId="{4E3158F5-A4CC-4440-A145-6D5075F011F4}"/>
          </ac:grpSpMkLst>
        </pc:grpChg>
        <pc:grpChg chg="del mod">
          <ac:chgData name="Froduald Kabanza" userId="edf393d0-642b-4b9e-8c75-f62133241689" providerId="ADAL" clId="{F17B1EDF-93CA-4D61-9FA4-3116CF6B8561}" dt="2022-01-31T21:01:53.107" v="4380" actId="165"/>
          <ac:grpSpMkLst>
            <pc:docMk/>
            <pc:sldMk cId="2699818229" sldId="705"/>
            <ac:grpSpMk id="12292" creationId="{00000000-0000-0000-0000-000000000000}"/>
          </ac:grpSpMkLst>
        </pc:grpChg>
        <pc:grpChg chg="del">
          <ac:chgData name="Froduald Kabanza" userId="edf393d0-642b-4b9e-8c75-f62133241689" providerId="ADAL" clId="{F17B1EDF-93CA-4D61-9FA4-3116CF6B8561}" dt="2022-01-31T21:01:28.517" v="4377" actId="478"/>
          <ac:grpSpMkLst>
            <pc:docMk/>
            <pc:sldMk cId="2699818229" sldId="705"/>
            <ac:grpSpMk id="12293" creationId="{00000000-0000-0000-0000-000000000000}"/>
          </ac:grpSpMkLst>
        </pc:grpChg>
        <pc:graphicFrameChg chg="del mod topLvl replId">
          <ac:chgData name="Froduald Kabanza" userId="edf393d0-642b-4b9e-8c75-f62133241689" providerId="ADAL" clId="{F17B1EDF-93CA-4D61-9FA4-3116CF6B8561}" dt="2022-01-31T21:02:27.384" v="4439"/>
          <ac:graphicFrameMkLst>
            <pc:docMk/>
            <pc:sldMk cId="2699818229" sldId="705"/>
            <ac:graphicFrameMk id="2"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5"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9" creationId="{D556E180-4E96-491D-88A3-8FF90D9FFBB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1" creationId="{28F349F6-B8D5-4DBF-91C7-FC2A5F3704A7}"/>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3" creationId="{88765616-CB18-41B8-9FEB-0B80F5CF22E8}"/>
          </ac:graphicFrameMkLst>
        </pc:graphicFrameChg>
        <pc:graphicFrameChg chg="del mod">
          <ac:chgData name="Froduald Kabanza" userId="edf393d0-642b-4b9e-8c75-f62133241689" providerId="ADAL" clId="{F17B1EDF-93CA-4D61-9FA4-3116CF6B8561}" dt="2022-01-31T21:01:59.286" v="4385" actId="478"/>
          <ac:graphicFrameMkLst>
            <pc:docMk/>
            <pc:sldMk cId="2699818229" sldId="705"/>
            <ac:graphicFrameMk id="87" creationId="{C1584C30-589A-4F38-B909-593AA4EEE14C}"/>
          </ac:graphicFrameMkLst>
        </pc:graphicFrameChg>
        <pc:graphicFrameChg chg="del mod">
          <ac:chgData name="Froduald Kabanza" userId="edf393d0-642b-4b9e-8c75-f62133241689" providerId="ADAL" clId="{F17B1EDF-93CA-4D61-9FA4-3116CF6B8561}" dt="2022-01-31T21:02:02.911" v="4388" actId="478"/>
          <ac:graphicFrameMkLst>
            <pc:docMk/>
            <pc:sldMk cId="2699818229" sldId="705"/>
            <ac:graphicFrameMk id="89" creationId="{2BB1964F-EDFE-4BDD-A9AA-57DED44AB702}"/>
          </ac:graphicFrameMkLst>
        </pc:graphicFrameChg>
        <pc:graphicFrameChg chg="del mod topLvl">
          <ac:chgData name="Froduald Kabanza" userId="edf393d0-642b-4b9e-8c75-f62133241689" providerId="ADAL" clId="{F17B1EDF-93CA-4D61-9FA4-3116CF6B8561}" dt="2022-01-31T21:01:57.010" v="4382" actId="478"/>
          <ac:graphicFrameMkLst>
            <pc:docMk/>
            <pc:sldMk cId="2699818229" sldId="705"/>
            <ac:graphicFrameMk id="12354" creationId="{00000000-0000-0000-0000-000000000000}"/>
          </ac:graphicFrameMkLst>
        </pc:graphicFrameChg>
        <pc:graphicFrameChg chg="del mod topLvl">
          <ac:chgData name="Froduald Kabanza" userId="edf393d0-642b-4b9e-8c75-f62133241689" providerId="ADAL" clId="{F17B1EDF-93CA-4D61-9FA4-3116CF6B8561}" dt="2022-01-31T21:02:04.760" v="4390" actId="478"/>
          <ac:graphicFrameMkLst>
            <pc:docMk/>
            <pc:sldMk cId="2699818229" sldId="705"/>
            <ac:graphicFrameMk id="12356" creationId="{00000000-0000-0000-0000-000000000000}"/>
          </ac:graphicFrameMkLst>
        </pc:graphicFrameChg>
        <pc:cxnChg chg="del mod">
          <ac:chgData name="Froduald Kabanza" userId="edf393d0-642b-4b9e-8c75-f62133241689" providerId="ADAL" clId="{F17B1EDF-93CA-4D61-9FA4-3116CF6B8561}" dt="2022-01-31T21:01:58.557" v="4384" actId="478"/>
          <ac:cxnSpMkLst>
            <pc:docMk/>
            <pc:sldMk cId="2699818229" sldId="705"/>
            <ac:cxnSpMk id="3"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4"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6"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7" creationId="{00000000-0000-0000-0000-000000000000}"/>
          </ac:cxnSpMkLst>
        </pc:cxnChg>
        <pc:cxnChg chg="del mod">
          <ac:chgData name="Froduald Kabanza" userId="edf393d0-642b-4b9e-8c75-f62133241689" providerId="ADAL" clId="{F17B1EDF-93CA-4D61-9FA4-3116CF6B8561}" dt="2022-01-31T21:02:03.837" v="4389" actId="478"/>
          <ac:cxnSpMkLst>
            <pc:docMk/>
            <pc:sldMk cId="2699818229" sldId="705"/>
            <ac:cxnSpMk id="5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7"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9"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0"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1" creationId="{00000000-0000-0000-0000-000000000000}"/>
          </ac:cxnSpMkLst>
        </pc:cxnChg>
      </pc:sldChg>
      <pc:sldChg chg="addSp delSp modSp new mod modNotesTx">
        <pc:chgData name="Froduald Kabanza" userId="edf393d0-642b-4b9e-8c75-f62133241689" providerId="ADAL" clId="{F17B1EDF-93CA-4D61-9FA4-3116CF6B8561}" dt="2022-02-02T14:41:29.941" v="11185" actId="3626"/>
        <pc:sldMkLst>
          <pc:docMk/>
          <pc:sldMk cId="2299019697" sldId="706"/>
        </pc:sldMkLst>
        <pc:spChg chg="mod">
          <ac:chgData name="Froduald Kabanza" userId="edf393d0-642b-4b9e-8c75-f62133241689" providerId="ADAL" clId="{F17B1EDF-93CA-4D61-9FA4-3116CF6B8561}" dt="2022-02-02T14:39:29.841" v="11144" actId="20577"/>
          <ac:spMkLst>
            <pc:docMk/>
            <pc:sldMk cId="2299019697" sldId="706"/>
            <ac:spMk id="2" creationId="{20131E39-2B95-4887-A2C0-888D53D5DF9B}"/>
          </ac:spMkLst>
        </pc:spChg>
        <pc:spChg chg="add mod">
          <ac:chgData name="Froduald Kabanza" userId="edf393d0-642b-4b9e-8c75-f62133241689" providerId="ADAL" clId="{F17B1EDF-93CA-4D61-9FA4-3116CF6B8561}" dt="2022-02-02T14:41:29.941" v="11185" actId="3626"/>
          <ac:spMkLst>
            <pc:docMk/>
            <pc:sldMk cId="2299019697" sldId="706"/>
            <ac:spMk id="3" creationId="{6E5777D7-C4B2-4721-8010-77816892ADC7}"/>
          </ac:spMkLst>
        </pc:spChg>
        <pc:spChg chg="del">
          <ac:chgData name="Froduald Kabanza" userId="edf393d0-642b-4b9e-8c75-f62133241689" providerId="ADAL" clId="{F17B1EDF-93CA-4D61-9FA4-3116CF6B8561}" dt="2022-01-31T22:14:36.239" v="5628"/>
          <ac:spMkLst>
            <pc:docMk/>
            <pc:sldMk cId="2299019697" sldId="706"/>
            <ac:spMk id="3" creationId="{B53A1CD8-1C03-4D8C-8270-487DC81E360C}"/>
          </ac:spMkLst>
        </pc:spChg>
        <pc:picChg chg="add mod">
          <ac:chgData name="Froduald Kabanza" userId="edf393d0-642b-4b9e-8c75-f62133241689" providerId="ADAL" clId="{F17B1EDF-93CA-4D61-9FA4-3116CF6B8561}" dt="2022-01-31T22:14:38.840" v="5631" actId="962"/>
          <ac:picMkLst>
            <pc:docMk/>
            <pc:sldMk cId="2299019697" sldId="706"/>
            <ac:picMk id="8" creationId="{5FF35717-62F3-4662-A13D-4782A99EE25A}"/>
          </ac:picMkLst>
        </pc:picChg>
      </pc:sldChg>
      <pc:sldChg chg="modSp add modAnim modNotesTx">
        <pc:chgData name="Froduald Kabanza" userId="edf393d0-642b-4b9e-8c75-f62133241689" providerId="ADAL" clId="{F17B1EDF-93CA-4D61-9FA4-3116CF6B8561}" dt="2022-02-01T00:30:17.715" v="7479" actId="113"/>
        <pc:sldMkLst>
          <pc:docMk/>
          <pc:sldMk cId="3429968907" sldId="707"/>
        </pc:sldMkLst>
        <pc:spChg chg="mod">
          <ac:chgData name="Froduald Kabanza" userId="edf393d0-642b-4b9e-8c75-f62133241689" providerId="ADAL" clId="{F17B1EDF-93CA-4D61-9FA4-3116CF6B8561}" dt="2022-02-01T00:30:17.715" v="7479" actId="113"/>
          <ac:spMkLst>
            <pc:docMk/>
            <pc:sldMk cId="3429968907" sldId="707"/>
            <ac:spMk id="168966" creationId="{00000000-0000-0000-0000-000000000000}"/>
          </ac:spMkLst>
        </pc:spChg>
      </pc:sldChg>
      <pc:sldChg chg="modSp add mod ord">
        <pc:chgData name="Froduald Kabanza" userId="edf393d0-642b-4b9e-8c75-f62133241689" providerId="ADAL" clId="{F17B1EDF-93CA-4D61-9FA4-3116CF6B8561}" dt="2022-02-02T13:38:34.169" v="9644" actId="20577"/>
        <pc:sldMkLst>
          <pc:docMk/>
          <pc:sldMk cId="3050930556" sldId="708"/>
        </pc:sldMkLst>
        <pc:spChg chg="mod">
          <ac:chgData name="Froduald Kabanza" userId="edf393d0-642b-4b9e-8c75-f62133241689" providerId="ADAL" clId="{F17B1EDF-93CA-4D61-9FA4-3116CF6B8561}" dt="2022-02-01T00:38:51.415" v="7508" actId="20577"/>
          <ac:spMkLst>
            <pc:docMk/>
            <pc:sldMk cId="3050930556" sldId="708"/>
            <ac:spMk id="87042" creationId="{00000000-0000-0000-0000-000000000000}"/>
          </ac:spMkLst>
        </pc:spChg>
        <pc:spChg chg="mod">
          <ac:chgData name="Froduald Kabanza" userId="edf393d0-642b-4b9e-8c75-f62133241689" providerId="ADAL" clId="{F17B1EDF-93CA-4D61-9FA4-3116CF6B8561}" dt="2022-02-02T13:38:34.169" v="9644" actId="20577"/>
          <ac:spMkLst>
            <pc:docMk/>
            <pc:sldMk cId="3050930556" sldId="708"/>
            <ac:spMk id="87043" creationId="{00000000-0000-0000-0000-000000000000}"/>
          </ac:spMkLst>
        </pc:spChg>
      </pc:sldChg>
      <pc:sldChg chg="add del">
        <pc:chgData name="Froduald Kabanza" userId="edf393d0-642b-4b9e-8c75-f62133241689" providerId="ADAL" clId="{F17B1EDF-93CA-4D61-9FA4-3116CF6B8561}" dt="2022-02-01T00:38:17.981" v="7487" actId="2696"/>
        <pc:sldMkLst>
          <pc:docMk/>
          <pc:sldMk cId="4043068447" sldId="708"/>
        </pc:sldMkLst>
      </pc:sldChg>
      <pc:sldChg chg="addSp delSp modSp add mod delAnim modAnim modNotesTx">
        <pc:chgData name="Froduald Kabanza" userId="edf393d0-642b-4b9e-8c75-f62133241689" providerId="ADAL" clId="{F17B1EDF-93CA-4D61-9FA4-3116CF6B8561}" dt="2022-02-02T15:48:26.214" v="12997" actId="20577"/>
        <pc:sldMkLst>
          <pc:docMk/>
          <pc:sldMk cId="3289469900" sldId="709"/>
        </pc:sldMkLst>
        <pc:spChg chg="del">
          <ac:chgData name="Froduald Kabanza" userId="edf393d0-642b-4b9e-8c75-f62133241689" providerId="ADAL" clId="{F17B1EDF-93CA-4D61-9FA4-3116CF6B8561}" dt="2022-02-02T14:42:49.219" v="11201" actId="478"/>
          <ac:spMkLst>
            <pc:docMk/>
            <pc:sldMk cId="3289469900" sldId="709"/>
            <ac:spMk id="48" creationId="{13D6A5F7-EED3-45A7-AB11-68A703B8BC7B}"/>
          </ac:spMkLst>
        </pc:spChg>
        <pc:spChg chg="add del mod">
          <ac:chgData name="Froduald Kabanza" userId="edf393d0-642b-4b9e-8c75-f62133241689" providerId="ADAL" clId="{F17B1EDF-93CA-4D61-9FA4-3116CF6B8561}" dt="2022-02-02T15:23:14.957" v="12405" actId="767"/>
          <ac:spMkLst>
            <pc:docMk/>
            <pc:sldMk cId="3289469900" sldId="709"/>
            <ac:spMk id="49" creationId="{28CD818F-30C5-4EDB-8B6B-5BEFE77B1853}"/>
          </ac:spMkLst>
        </pc:spChg>
        <pc:spChg chg="add mod">
          <ac:chgData name="Froduald Kabanza" userId="edf393d0-642b-4b9e-8c75-f62133241689" providerId="ADAL" clId="{F17B1EDF-93CA-4D61-9FA4-3116CF6B8561}" dt="2022-02-02T15:25:43.441" v="12466" actId="113"/>
          <ac:spMkLst>
            <pc:docMk/>
            <pc:sldMk cId="3289469900" sldId="709"/>
            <ac:spMk id="51" creationId="{B562C9D7-74AF-4A81-B071-B530EB2BC548}"/>
          </ac:spMkLst>
        </pc:spChg>
        <pc:spChg chg="add del mod">
          <ac:chgData name="Froduald Kabanza" userId="edf393d0-642b-4b9e-8c75-f62133241689" providerId="ADAL" clId="{F17B1EDF-93CA-4D61-9FA4-3116CF6B8561}" dt="2022-02-02T15:33:06.448" v="12509" actId="478"/>
          <ac:spMkLst>
            <pc:docMk/>
            <pc:sldMk cId="3289469900" sldId="709"/>
            <ac:spMk id="52" creationId="{7B458ABB-86E6-4B2F-953E-578803C984F6}"/>
          </ac:spMkLst>
        </pc:spChg>
        <pc:spChg chg="add mod">
          <ac:chgData name="Froduald Kabanza" userId="edf393d0-642b-4b9e-8c75-f62133241689" providerId="ADAL" clId="{F17B1EDF-93CA-4D61-9FA4-3116CF6B8561}" dt="2022-02-02T15:40:00.652" v="12591" actId="1076"/>
          <ac:spMkLst>
            <pc:docMk/>
            <pc:sldMk cId="3289469900" sldId="709"/>
            <ac:spMk id="54" creationId="{D598C0C9-6AF7-42D4-B075-1EB223871158}"/>
          </ac:spMkLst>
        </pc:spChg>
        <pc:spChg chg="add del mod">
          <ac:chgData name="Froduald Kabanza" userId="edf393d0-642b-4b9e-8c75-f62133241689" providerId="ADAL" clId="{F17B1EDF-93CA-4D61-9FA4-3116CF6B8561}" dt="2022-02-02T15:15:38.929" v="12348"/>
          <ac:spMkLst>
            <pc:docMk/>
            <pc:sldMk cId="3289469900" sldId="709"/>
            <ac:spMk id="72" creationId="{B6EE3784-9E8D-457F-89D6-55E6FAB9B427}"/>
          </ac:spMkLst>
        </pc:spChg>
        <pc:spChg chg="del">
          <ac:chgData name="Froduald Kabanza" userId="edf393d0-642b-4b9e-8c75-f62133241689" providerId="ADAL" clId="{F17B1EDF-93CA-4D61-9FA4-3116CF6B8561}" dt="2022-02-02T14:42:49.219" v="11201" actId="478"/>
          <ac:spMkLst>
            <pc:docMk/>
            <pc:sldMk cId="3289469900" sldId="709"/>
            <ac:spMk id="73" creationId="{BD3AFAD2-10C5-47B2-A49F-1B6C54E8ADE9}"/>
          </ac:spMkLst>
        </pc:spChg>
        <pc:spChg chg="del">
          <ac:chgData name="Froduald Kabanza" userId="edf393d0-642b-4b9e-8c75-f62133241689" providerId="ADAL" clId="{F17B1EDF-93CA-4D61-9FA4-3116CF6B8561}" dt="2022-02-02T14:42:49.219" v="11201" actId="478"/>
          <ac:spMkLst>
            <pc:docMk/>
            <pc:sldMk cId="3289469900" sldId="709"/>
            <ac:spMk id="74" creationId="{437198A7-8ECF-4425-9819-710C3F04FBA4}"/>
          </ac:spMkLst>
        </pc:spChg>
        <pc:spChg chg="add del mod">
          <ac:chgData name="Froduald Kabanza" userId="edf393d0-642b-4b9e-8c75-f62133241689" providerId="ADAL" clId="{F17B1EDF-93CA-4D61-9FA4-3116CF6B8561}" dt="2022-02-02T15:15:38.929" v="12348"/>
          <ac:spMkLst>
            <pc:docMk/>
            <pc:sldMk cId="3289469900" sldId="709"/>
            <ac:spMk id="75" creationId="{75578898-7EB6-4F2D-91A6-A2FE9EA4CBE6}"/>
          </ac:spMkLst>
        </pc:spChg>
        <pc:spChg chg="mod">
          <ac:chgData name="Froduald Kabanza" userId="edf393d0-642b-4b9e-8c75-f62133241689" providerId="ADAL" clId="{F17B1EDF-93CA-4D61-9FA4-3116CF6B8561}" dt="2022-02-02T15:17:57.925" v="12358" actId="255"/>
          <ac:spMkLst>
            <pc:docMk/>
            <pc:sldMk cId="3289469900" sldId="709"/>
            <ac:spMk id="89" creationId="{C4B3B317-E61B-4935-8227-77D786D83D12}"/>
          </ac:spMkLst>
        </pc:spChg>
        <pc:spChg chg="mod">
          <ac:chgData name="Froduald Kabanza" userId="edf393d0-642b-4b9e-8c75-f62133241689" providerId="ADAL" clId="{F17B1EDF-93CA-4D61-9FA4-3116CF6B8561}" dt="2022-02-02T15:17:58.097" v="12362" actId="27636"/>
          <ac:spMkLst>
            <pc:docMk/>
            <pc:sldMk cId="3289469900" sldId="709"/>
            <ac:spMk id="90" creationId="{E9EC8E4A-6D27-4898-9805-B424692CA863}"/>
          </ac:spMkLst>
        </pc:spChg>
        <pc:spChg chg="del">
          <ac:chgData name="Froduald Kabanza" userId="edf393d0-642b-4b9e-8c75-f62133241689" providerId="ADAL" clId="{F17B1EDF-93CA-4D61-9FA4-3116CF6B8561}" dt="2022-02-02T14:42:49.219" v="11201" actId="478"/>
          <ac:spMkLst>
            <pc:docMk/>
            <pc:sldMk cId="3289469900" sldId="709"/>
            <ac:spMk id="91" creationId="{7FCB58DA-403E-47FF-B696-3B4974EB4198}"/>
          </ac:spMkLst>
        </pc:spChg>
        <pc:spChg chg="mod">
          <ac:chgData name="Froduald Kabanza" userId="edf393d0-642b-4b9e-8c75-f62133241689" providerId="ADAL" clId="{F17B1EDF-93CA-4D61-9FA4-3116CF6B8561}" dt="2022-02-02T15:17:57.925" v="12358" actId="255"/>
          <ac:spMkLst>
            <pc:docMk/>
            <pc:sldMk cId="3289469900" sldId="709"/>
            <ac:spMk id="93" creationId="{B38D2F70-AE2A-43F0-9876-8FC251C12E21}"/>
          </ac:spMkLst>
        </pc:spChg>
        <pc:spChg chg="mod">
          <ac:chgData name="Froduald Kabanza" userId="edf393d0-642b-4b9e-8c75-f62133241689" providerId="ADAL" clId="{F17B1EDF-93CA-4D61-9FA4-3116CF6B8561}" dt="2022-02-02T15:17:58.042" v="12360" actId="27636"/>
          <ac:spMkLst>
            <pc:docMk/>
            <pc:sldMk cId="3289469900" sldId="709"/>
            <ac:spMk id="94" creationId="{8300C868-106D-42B5-8B28-3605725D18E2}"/>
          </ac:spMkLst>
        </pc:spChg>
        <pc:spChg chg="add mod">
          <ac:chgData name="Froduald Kabanza" userId="edf393d0-642b-4b9e-8c75-f62133241689" providerId="ADAL" clId="{F17B1EDF-93CA-4D61-9FA4-3116CF6B8561}" dt="2022-02-02T15:20:29.429" v="12397" actId="1076"/>
          <ac:spMkLst>
            <pc:docMk/>
            <pc:sldMk cId="3289469900" sldId="709"/>
            <ac:spMk id="95" creationId="{095839D7-2072-46BD-8CC9-137BD4E73BF8}"/>
          </ac:spMkLst>
        </pc:spChg>
        <pc:spChg chg="mod">
          <ac:chgData name="Froduald Kabanza" userId="edf393d0-642b-4b9e-8c75-f62133241689" providerId="ADAL" clId="{F17B1EDF-93CA-4D61-9FA4-3116CF6B8561}" dt="2022-02-02T15:17:57.925" v="12358" actId="255"/>
          <ac:spMkLst>
            <pc:docMk/>
            <pc:sldMk cId="3289469900" sldId="709"/>
            <ac:spMk id="97" creationId="{B5C37A0A-B05C-466A-A015-B3E30922AE34}"/>
          </ac:spMkLst>
        </pc:spChg>
        <pc:spChg chg="mod">
          <ac:chgData name="Froduald Kabanza" userId="edf393d0-642b-4b9e-8c75-f62133241689" providerId="ADAL" clId="{F17B1EDF-93CA-4D61-9FA4-3116CF6B8561}" dt="2022-02-02T15:17:58.012" v="12359" actId="27636"/>
          <ac:spMkLst>
            <pc:docMk/>
            <pc:sldMk cId="3289469900" sldId="709"/>
            <ac:spMk id="98" creationId="{1748C89E-78DE-49FB-833E-2050A2BF9B68}"/>
          </ac:spMkLst>
        </pc:spChg>
        <pc:spChg chg="mod">
          <ac:chgData name="Froduald Kabanza" userId="edf393d0-642b-4b9e-8c75-f62133241689" providerId="ADAL" clId="{F17B1EDF-93CA-4D61-9FA4-3116CF6B8561}" dt="2022-02-02T15:17:57.925" v="12358" actId="255"/>
          <ac:spMkLst>
            <pc:docMk/>
            <pc:sldMk cId="3289469900" sldId="709"/>
            <ac:spMk id="100" creationId="{93F9C84A-AD34-4E7B-A767-151AE90F7B22}"/>
          </ac:spMkLst>
        </pc:spChg>
        <pc:spChg chg="mod">
          <ac:chgData name="Froduald Kabanza" userId="edf393d0-642b-4b9e-8c75-f62133241689" providerId="ADAL" clId="{F17B1EDF-93CA-4D61-9FA4-3116CF6B8561}" dt="2022-02-02T15:17:58.073" v="12361" actId="27636"/>
          <ac:spMkLst>
            <pc:docMk/>
            <pc:sldMk cId="3289469900" sldId="709"/>
            <ac:spMk id="101" creationId="{198C0CCE-17F5-489F-828E-8432A55D6681}"/>
          </ac:spMkLst>
        </pc:spChg>
        <pc:spChg chg="add mod">
          <ac:chgData name="Froduald Kabanza" userId="edf393d0-642b-4b9e-8c75-f62133241689" providerId="ADAL" clId="{F17B1EDF-93CA-4D61-9FA4-3116CF6B8561}" dt="2022-02-02T15:20:29.429" v="12397" actId="1076"/>
          <ac:spMkLst>
            <pc:docMk/>
            <pc:sldMk cId="3289469900" sldId="709"/>
            <ac:spMk id="104" creationId="{E15C28F7-E5F1-4CEE-B4E4-6BFF77F024DD}"/>
          </ac:spMkLst>
        </pc:spChg>
        <pc:spChg chg="add mod">
          <ac:chgData name="Froduald Kabanza" userId="edf393d0-642b-4b9e-8c75-f62133241689" providerId="ADAL" clId="{F17B1EDF-93CA-4D61-9FA4-3116CF6B8561}" dt="2022-02-02T15:20:29.429" v="12397" actId="1076"/>
          <ac:spMkLst>
            <pc:docMk/>
            <pc:sldMk cId="3289469900" sldId="709"/>
            <ac:spMk id="105" creationId="{1DE2CCC3-BC32-4F6F-923E-2C4311EBB441}"/>
          </ac:spMkLst>
        </pc:spChg>
        <pc:spChg chg="add mod">
          <ac:chgData name="Froduald Kabanza" userId="edf393d0-642b-4b9e-8c75-f62133241689" providerId="ADAL" clId="{F17B1EDF-93CA-4D61-9FA4-3116CF6B8561}" dt="2022-02-02T15:20:29.429" v="12397" actId="1076"/>
          <ac:spMkLst>
            <pc:docMk/>
            <pc:sldMk cId="3289469900" sldId="709"/>
            <ac:spMk id="106" creationId="{F7420559-3DC9-46DE-94B5-9D2D84849322}"/>
          </ac:spMkLst>
        </pc:spChg>
        <pc:spChg chg="add mod">
          <ac:chgData name="Froduald Kabanza" userId="edf393d0-642b-4b9e-8c75-f62133241689" providerId="ADAL" clId="{F17B1EDF-93CA-4D61-9FA4-3116CF6B8561}" dt="2022-02-02T15:25:43.441" v="12466" actId="113"/>
          <ac:spMkLst>
            <pc:docMk/>
            <pc:sldMk cId="3289469900" sldId="709"/>
            <ac:spMk id="111" creationId="{DA01FDCA-220B-47E7-B4F0-E35EAC6390EC}"/>
          </ac:spMkLst>
        </pc:spChg>
        <pc:spChg chg="add mod">
          <ac:chgData name="Froduald Kabanza" userId="edf393d0-642b-4b9e-8c75-f62133241689" providerId="ADAL" clId="{F17B1EDF-93CA-4D61-9FA4-3116CF6B8561}" dt="2022-02-02T15:25:43.441" v="12466" actId="113"/>
          <ac:spMkLst>
            <pc:docMk/>
            <pc:sldMk cId="3289469900" sldId="709"/>
            <ac:spMk id="112" creationId="{BCDFA58A-3132-4161-9EB4-4B5CBC59A120}"/>
          </ac:spMkLst>
        </pc:spChg>
        <pc:spChg chg="add del mod">
          <ac:chgData name="Froduald Kabanza" userId="edf393d0-642b-4b9e-8c75-f62133241689" providerId="ADAL" clId="{F17B1EDF-93CA-4D61-9FA4-3116CF6B8561}" dt="2022-02-02T15:33:07.675" v="12510" actId="478"/>
          <ac:spMkLst>
            <pc:docMk/>
            <pc:sldMk cId="3289469900" sldId="709"/>
            <ac:spMk id="114" creationId="{74D66862-B9A0-4F5B-A72A-0F3681E07613}"/>
          </ac:spMkLst>
        </pc:spChg>
        <pc:spChg chg="add del mod">
          <ac:chgData name="Froduald Kabanza" userId="edf393d0-642b-4b9e-8c75-f62133241689" providerId="ADAL" clId="{F17B1EDF-93CA-4D61-9FA4-3116CF6B8561}" dt="2022-02-02T15:29:16.921" v="12488" actId="478"/>
          <ac:spMkLst>
            <pc:docMk/>
            <pc:sldMk cId="3289469900" sldId="709"/>
            <ac:spMk id="115" creationId="{FCF9A6BE-A011-4931-AFB0-E8BCDFDB38E4}"/>
          </ac:spMkLst>
        </pc:spChg>
        <pc:spChg chg="add del mod">
          <ac:chgData name="Froduald Kabanza" userId="edf393d0-642b-4b9e-8c75-f62133241689" providerId="ADAL" clId="{F17B1EDF-93CA-4D61-9FA4-3116CF6B8561}" dt="2022-02-02T15:33:08.897" v="12511" actId="478"/>
          <ac:spMkLst>
            <pc:docMk/>
            <pc:sldMk cId="3289469900" sldId="709"/>
            <ac:spMk id="116" creationId="{E2B48096-47E0-4BFF-A71B-6098B5DA91DB}"/>
          </ac:spMkLst>
        </pc:spChg>
        <pc:spChg chg="add del mod">
          <ac:chgData name="Froduald Kabanza" userId="edf393d0-642b-4b9e-8c75-f62133241689" providerId="ADAL" clId="{F17B1EDF-93CA-4D61-9FA4-3116CF6B8561}" dt="2022-02-02T15:33:10.027" v="12512" actId="478"/>
          <ac:spMkLst>
            <pc:docMk/>
            <pc:sldMk cId="3289469900" sldId="709"/>
            <ac:spMk id="117" creationId="{D667FE70-238D-42E6-9BA3-B165496EDF50}"/>
          </ac:spMkLst>
        </pc:spChg>
        <pc:spChg chg="mod">
          <ac:chgData name="Froduald Kabanza" userId="edf393d0-642b-4b9e-8c75-f62133241689" providerId="ADAL" clId="{F17B1EDF-93CA-4D61-9FA4-3116CF6B8561}" dt="2022-02-02T15:26:18.875" v="12472" actId="1076"/>
          <ac:spMkLst>
            <pc:docMk/>
            <pc:sldMk cId="3289469900" sldId="709"/>
            <ac:spMk id="87042" creationId="{00000000-0000-0000-0000-000000000000}"/>
          </ac:spMkLst>
        </pc:spChg>
        <pc:spChg chg="mod">
          <ac:chgData name="Froduald Kabanza" userId="edf393d0-642b-4b9e-8c75-f62133241689" providerId="ADAL" clId="{F17B1EDF-93CA-4D61-9FA4-3116CF6B8561}" dt="2022-02-02T15:34:01.657" v="12518" actId="1076"/>
          <ac:spMkLst>
            <pc:docMk/>
            <pc:sldMk cId="3289469900" sldId="709"/>
            <ac:spMk id="87043" creationId="{00000000-0000-0000-0000-000000000000}"/>
          </ac:spMkLst>
        </pc:spChg>
        <pc:grpChg chg="del">
          <ac:chgData name="Froduald Kabanza" userId="edf393d0-642b-4b9e-8c75-f62133241689" providerId="ADAL" clId="{F17B1EDF-93CA-4D61-9FA4-3116CF6B8561}" dt="2022-02-02T14:42:49.219" v="11201" actId="478"/>
          <ac:grpSpMkLst>
            <pc:docMk/>
            <pc:sldMk cId="3289469900" sldId="709"/>
            <ac:grpSpMk id="5" creationId="{5386118F-CC9E-40A5-A1C8-C781EB124872}"/>
          </ac:grpSpMkLst>
        </pc:grpChg>
        <pc:grpChg chg="del">
          <ac:chgData name="Froduald Kabanza" userId="edf393d0-642b-4b9e-8c75-f62133241689" providerId="ADAL" clId="{F17B1EDF-93CA-4D61-9FA4-3116CF6B8561}" dt="2022-02-02T14:42:49.219" v="11201" actId="478"/>
          <ac:grpSpMkLst>
            <pc:docMk/>
            <pc:sldMk cId="3289469900" sldId="709"/>
            <ac:grpSpMk id="6" creationId="{BEFBE5AA-FCF2-4B8A-8956-FF62E61C5106}"/>
          </ac:grpSpMkLst>
        </pc:grpChg>
        <pc:grpChg chg="del">
          <ac:chgData name="Froduald Kabanza" userId="edf393d0-642b-4b9e-8c75-f62133241689" providerId="ADAL" clId="{F17B1EDF-93CA-4D61-9FA4-3116CF6B8561}" dt="2022-02-02T14:42:49.219" v="11201" actId="478"/>
          <ac:grpSpMkLst>
            <pc:docMk/>
            <pc:sldMk cId="3289469900" sldId="709"/>
            <ac:grpSpMk id="8" creationId="{8392EA88-10D0-413C-B944-8654B31C2406}"/>
          </ac:grpSpMkLst>
        </pc:grpChg>
        <pc:grpChg chg="del">
          <ac:chgData name="Froduald Kabanza" userId="edf393d0-642b-4b9e-8c75-f62133241689" providerId="ADAL" clId="{F17B1EDF-93CA-4D61-9FA4-3116CF6B8561}" dt="2022-02-02T14:42:49.219" v="11201" actId="478"/>
          <ac:grpSpMkLst>
            <pc:docMk/>
            <pc:sldMk cId="3289469900" sldId="709"/>
            <ac:grpSpMk id="31" creationId="{3A080A3E-06A2-4354-985B-760507A59895}"/>
          </ac:grpSpMkLst>
        </pc:grpChg>
        <pc:grpChg chg="del">
          <ac:chgData name="Froduald Kabanza" userId="edf393d0-642b-4b9e-8c75-f62133241689" providerId="ADAL" clId="{F17B1EDF-93CA-4D61-9FA4-3116CF6B8561}" dt="2022-02-02T14:42:49.219" v="11201" actId="478"/>
          <ac:grpSpMkLst>
            <pc:docMk/>
            <pc:sldMk cId="3289469900" sldId="709"/>
            <ac:grpSpMk id="61" creationId="{B2991010-51C9-426B-97A4-66FD4336C9B1}"/>
          </ac:grpSpMkLst>
        </pc:grpChg>
        <pc:grpChg chg="del">
          <ac:chgData name="Froduald Kabanza" userId="edf393d0-642b-4b9e-8c75-f62133241689" providerId="ADAL" clId="{F17B1EDF-93CA-4D61-9FA4-3116CF6B8561}" dt="2022-02-02T14:42:49.219" v="11201" actId="478"/>
          <ac:grpSpMkLst>
            <pc:docMk/>
            <pc:sldMk cId="3289469900" sldId="709"/>
            <ac:grpSpMk id="76" creationId="{C9AA0854-05A5-42AF-9604-C2A64BE17F5A}"/>
          </ac:grpSpMkLst>
        </pc:grpChg>
        <pc:grpChg chg="add mod">
          <ac:chgData name="Froduald Kabanza" userId="edf393d0-642b-4b9e-8c75-f62133241689" providerId="ADAL" clId="{F17B1EDF-93CA-4D61-9FA4-3116CF6B8561}" dt="2022-02-02T15:20:29.429" v="12397" actId="1076"/>
          <ac:grpSpMkLst>
            <pc:docMk/>
            <pc:sldMk cId="3289469900" sldId="709"/>
            <ac:grpSpMk id="88" creationId="{969D97E6-35BB-472F-B1DC-9E9BB0A211E1}"/>
          </ac:grpSpMkLst>
        </pc:grpChg>
        <pc:grpChg chg="add mod">
          <ac:chgData name="Froduald Kabanza" userId="edf393d0-642b-4b9e-8c75-f62133241689" providerId="ADAL" clId="{F17B1EDF-93CA-4D61-9FA4-3116CF6B8561}" dt="2022-02-02T15:20:29.429" v="12397" actId="1076"/>
          <ac:grpSpMkLst>
            <pc:docMk/>
            <pc:sldMk cId="3289469900" sldId="709"/>
            <ac:grpSpMk id="92" creationId="{44B003CF-053B-4DAB-A1D7-4F77D46334A3}"/>
          </ac:grpSpMkLst>
        </pc:grpChg>
        <pc:grpChg chg="add mod">
          <ac:chgData name="Froduald Kabanza" userId="edf393d0-642b-4b9e-8c75-f62133241689" providerId="ADAL" clId="{F17B1EDF-93CA-4D61-9FA4-3116CF6B8561}" dt="2022-02-02T15:20:29.429" v="12397" actId="1076"/>
          <ac:grpSpMkLst>
            <pc:docMk/>
            <pc:sldMk cId="3289469900" sldId="709"/>
            <ac:grpSpMk id="96" creationId="{65DEF6FB-257B-4AB5-82C1-34E6B05C8A0B}"/>
          </ac:grpSpMkLst>
        </pc:grpChg>
        <pc:grpChg chg="add mod">
          <ac:chgData name="Froduald Kabanza" userId="edf393d0-642b-4b9e-8c75-f62133241689" providerId="ADAL" clId="{F17B1EDF-93CA-4D61-9FA4-3116CF6B8561}" dt="2022-02-02T15:20:29.429" v="12397" actId="1076"/>
          <ac:grpSpMkLst>
            <pc:docMk/>
            <pc:sldMk cId="3289469900" sldId="709"/>
            <ac:grpSpMk id="99" creationId="{B14BBA74-6EDC-46CB-81E8-C018926C088A}"/>
          </ac:grpSpMkLst>
        </pc:grpChg>
        <pc:graphicFrameChg chg="del">
          <ac:chgData name="Froduald Kabanza" userId="edf393d0-642b-4b9e-8c75-f62133241689" providerId="ADAL" clId="{F17B1EDF-93CA-4D61-9FA4-3116CF6B8561}" dt="2022-02-02T14:42:49.219" v="11201" actId="478"/>
          <ac:graphicFrameMkLst>
            <pc:docMk/>
            <pc:sldMk cId="3289469900" sldId="709"/>
            <ac:graphicFrameMk id="3" creationId="{4D9A56F2-55EB-4695-BBF3-F1EB0AB295E8}"/>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2" creationId="{2612225E-B10B-498A-8851-4EDA073B967F}"/>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3" creationId="{9DFC14B8-4FC9-46AB-B3E1-C37BD1C1080C}"/>
          </ac:graphicFrameMkLst>
        </pc:graphicFrameChg>
        <pc:picChg chg="del">
          <ac:chgData name="Froduald Kabanza" userId="edf393d0-642b-4b9e-8c75-f62133241689" providerId="ADAL" clId="{F17B1EDF-93CA-4D61-9FA4-3116CF6B8561}" dt="2022-02-02T14:42:49.219" v="11201" actId="478"/>
          <ac:picMkLst>
            <pc:docMk/>
            <pc:sldMk cId="3289469900" sldId="709"/>
            <ac:picMk id="9" creationId="{27AD5432-645A-4493-AC4F-284F8F3F8553}"/>
          </ac:picMkLst>
        </pc:picChg>
        <pc:picChg chg="del">
          <ac:chgData name="Froduald Kabanza" userId="edf393d0-642b-4b9e-8c75-f62133241689" providerId="ADAL" clId="{F17B1EDF-93CA-4D61-9FA4-3116CF6B8561}" dt="2022-02-02T14:42:49.219" v="11201" actId="478"/>
          <ac:picMkLst>
            <pc:docMk/>
            <pc:sldMk cId="3289469900" sldId="709"/>
            <ac:picMk id="10" creationId="{9680E99F-58A2-41E0-A6C4-70BE40638A4E}"/>
          </ac:picMkLst>
        </pc:picChg>
        <pc:picChg chg="add mod">
          <ac:chgData name="Froduald Kabanza" userId="edf393d0-642b-4b9e-8c75-f62133241689" providerId="ADAL" clId="{F17B1EDF-93CA-4D61-9FA4-3116CF6B8561}" dt="2022-02-02T15:30:15.263" v="12491" actId="1076"/>
          <ac:picMkLst>
            <pc:docMk/>
            <pc:sldMk cId="3289469900" sldId="709"/>
            <ac:picMk id="47" creationId="{09AA4673-D117-4BF2-9DAB-E41DB8F38474}"/>
          </ac:picMkLst>
        </pc:picChg>
        <pc:cxnChg chg="del">
          <ac:chgData name="Froduald Kabanza" userId="edf393d0-642b-4b9e-8c75-f62133241689" providerId="ADAL" clId="{F17B1EDF-93CA-4D61-9FA4-3116CF6B8561}" dt="2022-02-02T14:42:49.219" v="11201" actId="478"/>
          <ac:cxnSpMkLst>
            <pc:docMk/>
            <pc:sldMk cId="3289469900" sldId="709"/>
            <ac:cxnSpMk id="50" creationId="{0BFEAF6E-8FE2-4512-BE53-490E0B3D0069}"/>
          </ac:cxnSpMkLst>
        </pc:cxnChg>
        <pc:cxnChg chg="del mod">
          <ac:chgData name="Froduald Kabanza" userId="edf393d0-642b-4b9e-8c75-f62133241689" providerId="ADAL" clId="{F17B1EDF-93CA-4D61-9FA4-3116CF6B8561}" dt="2022-02-02T14:42:49.219" v="11201" actId="478"/>
          <ac:cxnSpMkLst>
            <pc:docMk/>
            <pc:sldMk cId="3289469900" sldId="709"/>
            <ac:cxnSpMk id="59" creationId="{694FFBD8-44E8-4739-A635-C07B16AAA51B}"/>
          </ac:cxnSpMkLst>
        </pc:cxnChg>
        <pc:cxnChg chg="del mod">
          <ac:chgData name="Froduald Kabanza" userId="edf393d0-642b-4b9e-8c75-f62133241689" providerId="ADAL" clId="{F17B1EDF-93CA-4D61-9FA4-3116CF6B8561}" dt="2022-02-02T14:42:49.219" v="11201" actId="478"/>
          <ac:cxnSpMkLst>
            <pc:docMk/>
            <pc:sldMk cId="3289469900" sldId="709"/>
            <ac:cxnSpMk id="87" creationId="{A44B7070-9503-4A4F-8796-A8F4DFF3B4AF}"/>
          </ac:cxnSpMkLst>
        </pc:cxnChg>
        <pc:cxnChg chg="add mod">
          <ac:chgData name="Froduald Kabanza" userId="edf393d0-642b-4b9e-8c75-f62133241689" providerId="ADAL" clId="{F17B1EDF-93CA-4D61-9FA4-3116CF6B8561}" dt="2022-02-02T15:20:29.429" v="12397" actId="1076"/>
          <ac:cxnSpMkLst>
            <pc:docMk/>
            <pc:sldMk cId="3289469900" sldId="709"/>
            <ac:cxnSpMk id="107" creationId="{F40D9C9B-AA02-4DEA-A38E-0A8B05A97D1A}"/>
          </ac:cxnSpMkLst>
        </pc:cxnChg>
        <pc:cxnChg chg="add mod">
          <ac:chgData name="Froduald Kabanza" userId="edf393d0-642b-4b9e-8c75-f62133241689" providerId="ADAL" clId="{F17B1EDF-93CA-4D61-9FA4-3116CF6B8561}" dt="2022-02-02T15:20:29.429" v="12397" actId="1076"/>
          <ac:cxnSpMkLst>
            <pc:docMk/>
            <pc:sldMk cId="3289469900" sldId="709"/>
            <ac:cxnSpMk id="108" creationId="{C70745D8-9CE6-4BDC-AC36-9798AA88EA6F}"/>
          </ac:cxnSpMkLst>
        </pc:cxnChg>
      </pc:sldChg>
      <pc:sldChg chg="addSp delSp modSp add mod">
        <pc:chgData name="Froduald Kabanza" userId="edf393d0-642b-4b9e-8c75-f62133241689" providerId="ADAL" clId="{F17B1EDF-93CA-4D61-9FA4-3116CF6B8561}" dt="2022-02-02T15:16:36.409" v="12353" actId="338"/>
        <pc:sldMkLst>
          <pc:docMk/>
          <pc:sldMk cId="1328830623" sldId="710"/>
        </pc:sldMkLst>
        <pc:spChg chg="add del mod">
          <ac:chgData name="Froduald Kabanza" userId="edf393d0-642b-4b9e-8c75-f62133241689" providerId="ADAL" clId="{F17B1EDF-93CA-4D61-9FA4-3116CF6B8561}" dt="2022-02-02T15:11:52.438" v="12313" actId="478"/>
          <ac:spMkLst>
            <pc:docMk/>
            <pc:sldMk cId="1328830623" sldId="710"/>
            <ac:spMk id="10" creationId="{4D3EC911-A061-4749-BC26-F4DBCB6CA146}"/>
          </ac:spMkLst>
        </pc:spChg>
        <pc:spChg chg="add del">
          <ac:chgData name="Froduald Kabanza" userId="edf393d0-642b-4b9e-8c75-f62133241689" providerId="ADAL" clId="{F17B1EDF-93CA-4D61-9FA4-3116CF6B8561}" dt="2022-02-02T15:13:50.127" v="12334" actId="478"/>
          <ac:spMkLst>
            <pc:docMk/>
            <pc:sldMk cId="1328830623" sldId="710"/>
            <ac:spMk id="20" creationId="{45C2BDF3-9314-4194-8300-A76062DDD68F}"/>
          </ac:spMkLst>
        </pc:spChg>
        <pc:spChg chg="mod topLvl">
          <ac:chgData name="Froduald Kabanza" userId="edf393d0-642b-4b9e-8c75-f62133241689" providerId="ADAL" clId="{F17B1EDF-93CA-4D61-9FA4-3116CF6B8561}" dt="2022-02-02T15:16:36.409" v="12353" actId="338"/>
          <ac:spMkLst>
            <pc:docMk/>
            <pc:sldMk cId="1328830623" sldId="710"/>
            <ac:spMk id="92" creationId="{C1B559A6-874F-4FF4-A6E9-EAC3935AE1EE}"/>
          </ac:spMkLst>
        </pc:spChg>
        <pc:spChg chg="mod topLvl">
          <ac:chgData name="Froduald Kabanza" userId="edf393d0-642b-4b9e-8c75-f62133241689" providerId="ADAL" clId="{F17B1EDF-93CA-4D61-9FA4-3116CF6B8561}" dt="2022-02-02T15:16:36.409" v="12353" actId="338"/>
          <ac:spMkLst>
            <pc:docMk/>
            <pc:sldMk cId="1328830623" sldId="710"/>
            <ac:spMk id="93" creationId="{C4842DD5-EE14-447F-83D0-9C02F432925D}"/>
          </ac:spMkLst>
        </pc:spChg>
        <pc:spChg chg="mod topLvl">
          <ac:chgData name="Froduald Kabanza" userId="edf393d0-642b-4b9e-8c75-f62133241689" providerId="ADAL" clId="{F17B1EDF-93CA-4D61-9FA4-3116CF6B8561}" dt="2022-02-02T15:16:36.409" v="12353" actId="338"/>
          <ac:spMkLst>
            <pc:docMk/>
            <pc:sldMk cId="1328830623" sldId="710"/>
            <ac:spMk id="95" creationId="{51997C99-A6EE-4AAD-91AE-3AEB1E018FD7}"/>
          </ac:spMkLst>
        </pc:spChg>
        <pc:spChg chg="mod topLvl">
          <ac:chgData name="Froduald Kabanza" userId="edf393d0-642b-4b9e-8c75-f62133241689" providerId="ADAL" clId="{F17B1EDF-93CA-4D61-9FA4-3116CF6B8561}" dt="2022-02-02T15:16:36.409" v="12353" actId="338"/>
          <ac:spMkLst>
            <pc:docMk/>
            <pc:sldMk cId="1328830623" sldId="710"/>
            <ac:spMk id="96" creationId="{1369A66A-7623-4713-8124-4CD172E6E68B}"/>
          </ac:spMkLst>
        </pc:spChg>
        <pc:spChg chg="del">
          <ac:chgData name="Froduald Kabanza" userId="edf393d0-642b-4b9e-8c75-f62133241689" providerId="ADAL" clId="{F17B1EDF-93CA-4D61-9FA4-3116CF6B8561}" dt="2022-02-02T15:08:33.069" v="12262" actId="478"/>
          <ac:spMkLst>
            <pc:docMk/>
            <pc:sldMk cId="1328830623" sldId="710"/>
            <ac:spMk id="97" creationId="{1E276F1D-B0FB-4C14-A418-AC124FD5F55D}"/>
          </ac:spMkLst>
        </pc:spChg>
        <pc:spChg chg="mod">
          <ac:chgData name="Froduald Kabanza" userId="edf393d0-642b-4b9e-8c75-f62133241689" providerId="ADAL" clId="{F17B1EDF-93CA-4D61-9FA4-3116CF6B8561}" dt="2022-02-02T15:10:31.453" v="12284" actId="14100"/>
          <ac:spMkLst>
            <pc:docMk/>
            <pc:sldMk cId="1328830623" sldId="710"/>
            <ac:spMk id="98" creationId="{1A5910C9-39D7-4121-A790-A106D9258BB1}"/>
          </ac:spMkLst>
        </pc:spChg>
        <pc:spChg chg="mod topLvl">
          <ac:chgData name="Froduald Kabanza" userId="edf393d0-642b-4b9e-8c75-f62133241689" providerId="ADAL" clId="{F17B1EDF-93CA-4D61-9FA4-3116CF6B8561}" dt="2022-02-02T15:16:36.409" v="12353" actId="338"/>
          <ac:spMkLst>
            <pc:docMk/>
            <pc:sldMk cId="1328830623" sldId="710"/>
            <ac:spMk id="103" creationId="{C5790D14-0194-4CB7-B421-7A104E8E75D9}"/>
          </ac:spMkLst>
        </pc:spChg>
        <pc:spChg chg="mod topLvl">
          <ac:chgData name="Froduald Kabanza" userId="edf393d0-642b-4b9e-8c75-f62133241689" providerId="ADAL" clId="{F17B1EDF-93CA-4D61-9FA4-3116CF6B8561}" dt="2022-02-02T15:16:36.409" v="12353" actId="338"/>
          <ac:spMkLst>
            <pc:docMk/>
            <pc:sldMk cId="1328830623" sldId="710"/>
            <ac:spMk id="104" creationId="{F76AE33D-DAA7-411A-9CD3-CA91E080F3F9}"/>
          </ac:spMkLst>
        </pc:spChg>
        <pc:spChg chg="mod topLvl">
          <ac:chgData name="Froduald Kabanza" userId="edf393d0-642b-4b9e-8c75-f62133241689" providerId="ADAL" clId="{F17B1EDF-93CA-4D61-9FA4-3116CF6B8561}" dt="2022-02-02T15:16:36.409" v="12353" actId="338"/>
          <ac:spMkLst>
            <pc:docMk/>
            <pc:sldMk cId="1328830623" sldId="710"/>
            <ac:spMk id="106" creationId="{727711B6-2521-43F1-8882-668F1D5C728C}"/>
          </ac:spMkLst>
        </pc:spChg>
        <pc:spChg chg="mod topLvl">
          <ac:chgData name="Froduald Kabanza" userId="edf393d0-642b-4b9e-8c75-f62133241689" providerId="ADAL" clId="{F17B1EDF-93CA-4D61-9FA4-3116CF6B8561}" dt="2022-02-02T15:16:36.409" v="12353" actId="338"/>
          <ac:spMkLst>
            <pc:docMk/>
            <pc:sldMk cId="1328830623" sldId="710"/>
            <ac:spMk id="107" creationId="{406AE5A3-A59C-41AC-BF28-BE813306572D}"/>
          </ac:spMkLst>
        </pc:spChg>
        <pc:spChg chg="del">
          <ac:chgData name="Froduald Kabanza" userId="edf393d0-642b-4b9e-8c75-f62133241689" providerId="ADAL" clId="{F17B1EDF-93CA-4D61-9FA4-3116CF6B8561}" dt="2022-02-02T15:08:23.417" v="12259" actId="478"/>
          <ac:spMkLst>
            <pc:docMk/>
            <pc:sldMk cId="1328830623" sldId="710"/>
            <ac:spMk id="111" creationId="{D757EE71-F8F3-41AF-8C4A-4F84E977CAEB}"/>
          </ac:spMkLst>
        </pc:spChg>
        <pc:spChg chg="del mod">
          <ac:chgData name="Froduald Kabanza" userId="edf393d0-642b-4b9e-8c75-f62133241689" providerId="ADAL" clId="{F17B1EDF-93CA-4D61-9FA4-3116CF6B8561}" dt="2022-02-02T15:12:02.145" v="12314" actId="478"/>
          <ac:spMkLst>
            <pc:docMk/>
            <pc:sldMk cId="1328830623" sldId="710"/>
            <ac:spMk id="114" creationId="{A0E9D3B2-9A45-4AA4-9D32-E710F7C4BC5B}"/>
          </ac:spMkLst>
        </pc:spChg>
        <pc:spChg chg="mod">
          <ac:chgData name="Froduald Kabanza" userId="edf393d0-642b-4b9e-8c75-f62133241689" providerId="ADAL" clId="{F17B1EDF-93CA-4D61-9FA4-3116CF6B8561}" dt="2022-02-02T15:10:42.642" v="12285" actId="1076"/>
          <ac:spMkLst>
            <pc:docMk/>
            <pc:sldMk cId="1328830623" sldId="710"/>
            <ac:spMk id="115" creationId="{274FD4C8-ED68-44ED-B8C2-CAC6FE61A2FE}"/>
          </ac:spMkLst>
        </pc:spChg>
        <pc:spChg chg="mod">
          <ac:chgData name="Froduald Kabanza" userId="edf393d0-642b-4b9e-8c75-f62133241689" providerId="ADAL" clId="{F17B1EDF-93CA-4D61-9FA4-3116CF6B8561}" dt="2022-02-02T15:10:47.802" v="12287" actId="1076"/>
          <ac:spMkLst>
            <pc:docMk/>
            <pc:sldMk cId="1328830623" sldId="710"/>
            <ac:spMk id="116" creationId="{BBBE4DF8-00E6-4D53-9BDB-03E92A2B604A}"/>
          </ac:spMkLst>
        </pc:spChg>
        <pc:spChg chg="mod">
          <ac:chgData name="Froduald Kabanza" userId="edf393d0-642b-4b9e-8c75-f62133241689" providerId="ADAL" clId="{F17B1EDF-93CA-4D61-9FA4-3116CF6B8561}" dt="2022-02-02T15:11:04.304" v="12289" actId="1076"/>
          <ac:spMkLst>
            <pc:docMk/>
            <pc:sldMk cId="1328830623" sldId="710"/>
            <ac:spMk id="117" creationId="{2F9AE565-C601-4A08-BA1B-974771EFFAAA}"/>
          </ac:spMkLst>
        </pc:spChg>
        <pc:spChg chg="del">
          <ac:chgData name="Froduald Kabanza" userId="edf393d0-642b-4b9e-8c75-f62133241689" providerId="ADAL" clId="{F17B1EDF-93CA-4D61-9FA4-3116CF6B8561}" dt="2022-02-02T15:08:28.368" v="12260" actId="478"/>
          <ac:spMkLst>
            <pc:docMk/>
            <pc:sldMk cId="1328830623" sldId="710"/>
            <ac:spMk id="83970" creationId="{00000000-0000-0000-0000-000000000000}"/>
          </ac:spMkLst>
        </pc:spChg>
        <pc:spChg chg="del mod">
          <ac:chgData name="Froduald Kabanza" userId="edf393d0-642b-4b9e-8c75-f62133241689" providerId="ADAL" clId="{F17B1EDF-93CA-4D61-9FA4-3116CF6B8561}" dt="2022-02-02T15:11:50.202" v="12312" actId="478"/>
          <ac:spMkLst>
            <pc:docMk/>
            <pc:sldMk cId="1328830623" sldId="710"/>
            <ac:spMk id="83971" creationId="{00000000-0000-0000-0000-000000000000}"/>
          </ac:spMkLst>
        </pc:spChg>
        <pc:grpChg chg="add mod">
          <ac:chgData name="Froduald Kabanza" userId="edf393d0-642b-4b9e-8c75-f62133241689" providerId="ADAL" clId="{F17B1EDF-93CA-4D61-9FA4-3116CF6B8561}" dt="2022-02-02T15:16:36.409" v="12353" actId="338"/>
          <ac:grpSpMkLst>
            <pc:docMk/>
            <pc:sldMk cId="1328830623" sldId="710"/>
            <ac:grpSpMk id="31" creationId="{C6396D1E-F466-4895-B2D9-40ED217F9FC4}"/>
          </ac:grpSpMkLst>
        </pc:grpChg>
        <pc:grpChg chg="add mod">
          <ac:chgData name="Froduald Kabanza" userId="edf393d0-642b-4b9e-8c75-f62133241689" providerId="ADAL" clId="{F17B1EDF-93CA-4D61-9FA4-3116CF6B8561}" dt="2022-02-02T15:16:36.409" v="12353" actId="338"/>
          <ac:grpSpMkLst>
            <pc:docMk/>
            <pc:sldMk cId="1328830623" sldId="710"/>
            <ac:grpSpMk id="32" creationId="{E4825309-F5A0-48BA-8974-80735BE5A41F}"/>
          </ac:grpSpMkLst>
        </pc:grpChg>
        <pc:grpChg chg="add mod">
          <ac:chgData name="Froduald Kabanza" userId="edf393d0-642b-4b9e-8c75-f62133241689" providerId="ADAL" clId="{F17B1EDF-93CA-4D61-9FA4-3116CF6B8561}" dt="2022-02-02T15:16:36.409" v="12353" actId="338"/>
          <ac:grpSpMkLst>
            <pc:docMk/>
            <pc:sldMk cId="1328830623" sldId="710"/>
            <ac:grpSpMk id="33" creationId="{88C1DEC6-63A8-450F-A6B9-70AB81C52A53}"/>
          </ac:grpSpMkLst>
        </pc:grpChg>
        <pc:grpChg chg="add mod">
          <ac:chgData name="Froduald Kabanza" userId="edf393d0-642b-4b9e-8c75-f62133241689" providerId="ADAL" clId="{F17B1EDF-93CA-4D61-9FA4-3116CF6B8561}" dt="2022-02-02T15:16:36.409" v="12353" actId="338"/>
          <ac:grpSpMkLst>
            <pc:docMk/>
            <pc:sldMk cId="1328830623" sldId="710"/>
            <ac:grpSpMk id="34" creationId="{D9D8C2DA-1669-49C3-9180-AB6CACDDFE40}"/>
          </ac:grpSpMkLst>
        </pc:grpChg>
        <pc:grpChg chg="del mod">
          <ac:chgData name="Froduald Kabanza" userId="edf393d0-642b-4b9e-8c75-f62133241689" providerId="ADAL" clId="{F17B1EDF-93CA-4D61-9FA4-3116CF6B8561}" dt="2022-02-02T15:15:20.692" v="12346" actId="165"/>
          <ac:grpSpMkLst>
            <pc:docMk/>
            <pc:sldMk cId="1328830623" sldId="710"/>
            <ac:grpSpMk id="91" creationId="{049BFC6A-CF42-476C-96DE-2068EBF12CCB}"/>
          </ac:grpSpMkLst>
        </pc:grpChg>
        <pc:grpChg chg="del mod">
          <ac:chgData name="Froduald Kabanza" userId="edf393d0-642b-4b9e-8c75-f62133241689" providerId="ADAL" clId="{F17B1EDF-93CA-4D61-9FA4-3116CF6B8561}" dt="2022-02-02T15:15:20.692" v="12346" actId="165"/>
          <ac:grpSpMkLst>
            <pc:docMk/>
            <pc:sldMk cId="1328830623" sldId="710"/>
            <ac:grpSpMk id="94" creationId="{E400A6BC-B83A-407D-BFE7-5345F1461D21}"/>
          </ac:grpSpMkLst>
        </pc:grpChg>
        <pc:grpChg chg="del">
          <ac:chgData name="Froduald Kabanza" userId="edf393d0-642b-4b9e-8c75-f62133241689" providerId="ADAL" clId="{F17B1EDF-93CA-4D61-9FA4-3116CF6B8561}" dt="2022-02-02T15:08:31.220" v="12261" actId="478"/>
          <ac:grpSpMkLst>
            <pc:docMk/>
            <pc:sldMk cId="1328830623" sldId="710"/>
            <ac:grpSpMk id="99" creationId="{F99BFCB5-2F4E-4A90-9CF2-A2DB15E90FDF}"/>
          </ac:grpSpMkLst>
        </pc:grpChg>
        <pc:grpChg chg="del mod">
          <ac:chgData name="Froduald Kabanza" userId="edf393d0-642b-4b9e-8c75-f62133241689" providerId="ADAL" clId="{F17B1EDF-93CA-4D61-9FA4-3116CF6B8561}" dt="2022-02-02T15:15:20.692" v="12346" actId="165"/>
          <ac:grpSpMkLst>
            <pc:docMk/>
            <pc:sldMk cId="1328830623" sldId="710"/>
            <ac:grpSpMk id="102" creationId="{43B53F1A-8174-40AE-8808-9ACFAE8F2792}"/>
          </ac:grpSpMkLst>
        </pc:grpChg>
        <pc:grpChg chg="del mod">
          <ac:chgData name="Froduald Kabanza" userId="edf393d0-642b-4b9e-8c75-f62133241689" providerId="ADAL" clId="{F17B1EDF-93CA-4D61-9FA4-3116CF6B8561}" dt="2022-02-02T15:15:20.692" v="12346" actId="165"/>
          <ac:grpSpMkLst>
            <pc:docMk/>
            <pc:sldMk cId="1328830623" sldId="710"/>
            <ac:grpSpMk id="105" creationId="{FD3987ED-B8C8-4C87-BAF3-B27705B85CEB}"/>
          </ac:grpSpMkLst>
        </pc:grpChg>
        <pc:grpChg chg="del">
          <ac:chgData name="Froduald Kabanza" userId="edf393d0-642b-4b9e-8c75-f62133241689" providerId="ADAL" clId="{F17B1EDF-93CA-4D61-9FA4-3116CF6B8561}" dt="2022-02-02T15:08:21.218" v="12258" actId="478"/>
          <ac:grpSpMkLst>
            <pc:docMk/>
            <pc:sldMk cId="1328830623" sldId="710"/>
            <ac:grpSpMk id="108" creationId="{731EA4C8-5BE7-4986-943D-08CE77DF751A}"/>
          </ac:grpSpMkLst>
        </pc:grpChg>
        <pc:graphicFrameChg chg="mod modGraphic">
          <ac:chgData name="Froduald Kabanza" userId="edf393d0-642b-4b9e-8c75-f62133241689" providerId="ADAL" clId="{F17B1EDF-93CA-4D61-9FA4-3116CF6B8561}" dt="2022-02-02T15:12:14.108" v="12317" actId="1076"/>
          <ac:graphicFrameMkLst>
            <pc:docMk/>
            <pc:sldMk cId="1328830623" sldId="710"/>
            <ac:graphicFrameMk id="112" creationId="{FBF452B5-F8DB-411B-A6F7-860B0B98FBC0}"/>
          </ac:graphicFrameMkLst>
        </pc:graphicFrameChg>
        <pc:graphicFrameChg chg="mod modGraphic">
          <ac:chgData name="Froduald Kabanza" userId="edf393d0-642b-4b9e-8c75-f62133241689" providerId="ADAL" clId="{F17B1EDF-93CA-4D61-9FA4-3116CF6B8561}" dt="2022-02-02T15:16:10.566" v="12350" actId="1076"/>
          <ac:graphicFrameMkLst>
            <pc:docMk/>
            <pc:sldMk cId="1328830623" sldId="710"/>
            <ac:graphicFrameMk id="113" creationId="{9A8CEE25-3386-494F-8BCF-070BB6FB5FB2}"/>
          </ac:graphicFrameMkLst>
        </pc:graphicFrameChg>
        <pc:cxnChg chg="del">
          <ac:chgData name="Froduald Kabanza" userId="edf393d0-642b-4b9e-8c75-f62133241689" providerId="ADAL" clId="{F17B1EDF-93CA-4D61-9FA4-3116CF6B8561}" dt="2022-02-02T15:08:53.434" v="12266" actId="478"/>
          <ac:cxnSpMkLst>
            <pc:docMk/>
            <pc:sldMk cId="1328830623" sldId="710"/>
            <ac:cxnSpMk id="4" creationId="{0B3E59A4-8A6B-4D4C-AC94-547374D7061F}"/>
          </ac:cxnSpMkLst>
        </pc:cxnChg>
        <pc:cxnChg chg="add del mod">
          <ac:chgData name="Froduald Kabanza" userId="edf393d0-642b-4b9e-8c75-f62133241689" providerId="ADAL" clId="{F17B1EDF-93CA-4D61-9FA4-3116CF6B8561}" dt="2022-02-02T15:12:52.909" v="12327" actId="478"/>
          <ac:cxnSpMkLst>
            <pc:docMk/>
            <pc:sldMk cId="1328830623" sldId="710"/>
            <ac:cxnSpMk id="13" creationId="{0C17AB5A-9CBA-48AB-B5E0-2EC15C05ADA0}"/>
          </ac:cxnSpMkLst>
        </pc:cxnChg>
        <pc:cxnChg chg="add del mod">
          <ac:chgData name="Froduald Kabanza" userId="edf393d0-642b-4b9e-8c75-f62133241689" providerId="ADAL" clId="{F17B1EDF-93CA-4D61-9FA4-3116CF6B8561}" dt="2022-02-02T15:13:47.292" v="12333" actId="478"/>
          <ac:cxnSpMkLst>
            <pc:docMk/>
            <pc:sldMk cId="1328830623" sldId="710"/>
            <ac:cxnSpMk id="18" creationId="{8B49FD15-5609-497A-9536-C4DAE97F218C}"/>
          </ac:cxnSpMkLst>
        </pc:cxnChg>
        <pc:cxnChg chg="add mod">
          <ac:chgData name="Froduald Kabanza" userId="edf393d0-642b-4b9e-8c75-f62133241689" providerId="ADAL" clId="{F17B1EDF-93CA-4D61-9FA4-3116CF6B8561}" dt="2022-02-02T15:16:25.556" v="12352" actId="14100"/>
          <ac:cxnSpMkLst>
            <pc:docMk/>
            <pc:sldMk cId="1328830623" sldId="710"/>
            <ac:cxnSpMk id="23" creationId="{98709784-FCE0-428C-87E5-B214EDBFF209}"/>
          </ac:cxnSpMkLst>
        </pc:cxnChg>
        <pc:cxnChg chg="add mod">
          <ac:chgData name="Froduald Kabanza" userId="edf393d0-642b-4b9e-8c75-f62133241689" providerId="ADAL" clId="{F17B1EDF-93CA-4D61-9FA4-3116CF6B8561}" dt="2022-02-02T15:15:04.031" v="12345" actId="1582"/>
          <ac:cxnSpMkLst>
            <pc:docMk/>
            <pc:sldMk cId="1328830623" sldId="710"/>
            <ac:cxnSpMk id="38" creationId="{34276CB5-8492-44BF-A634-3B45E1A15371}"/>
          </ac:cxnSpMkLst>
        </pc:cxnChg>
        <pc:cxnChg chg="del mod">
          <ac:chgData name="Froduald Kabanza" userId="edf393d0-642b-4b9e-8c75-f62133241689" providerId="ADAL" clId="{F17B1EDF-93CA-4D61-9FA4-3116CF6B8561}" dt="2022-02-02T15:12:26.352" v="12320" actId="478"/>
          <ac:cxnSpMkLst>
            <pc:docMk/>
            <pc:sldMk cId="1328830623" sldId="710"/>
            <ac:cxnSpMk id="118" creationId="{0972CB7C-E277-478F-AD9B-3CED32C7039B}"/>
          </ac:cxnSpMkLst>
        </pc:cxnChg>
      </pc:sldChg>
      <pc:sldChg chg="addSp delSp modSp add mod delAnim modAnim">
        <pc:chgData name="Froduald Kabanza" userId="edf393d0-642b-4b9e-8c75-f62133241689" providerId="ADAL" clId="{F17B1EDF-93CA-4D61-9FA4-3116CF6B8561}" dt="2022-02-02T15:44:33.133" v="12626" actId="1076"/>
        <pc:sldMkLst>
          <pc:docMk/>
          <pc:sldMk cId="677725290" sldId="711"/>
        </pc:sldMkLst>
        <pc:spChg chg="add del mod">
          <ac:chgData name="Froduald Kabanza" userId="edf393d0-642b-4b9e-8c75-f62133241689" providerId="ADAL" clId="{F17B1EDF-93CA-4D61-9FA4-3116CF6B8561}" dt="2022-02-02T15:42:00.835" v="12600" actId="478"/>
          <ac:spMkLst>
            <pc:docMk/>
            <pc:sldMk cId="677725290" sldId="711"/>
            <ac:spMk id="2" creationId="{4E8C621E-68C1-4CFD-AAA3-13F7DBCB4B73}"/>
          </ac:spMkLst>
        </pc:spChg>
        <pc:spChg chg="add del mod">
          <ac:chgData name="Froduald Kabanza" userId="edf393d0-642b-4b9e-8c75-f62133241689" providerId="ADAL" clId="{F17B1EDF-93CA-4D61-9FA4-3116CF6B8561}" dt="2022-02-02T15:44:29.345" v="12625" actId="478"/>
          <ac:spMkLst>
            <pc:docMk/>
            <pc:sldMk cId="677725290" sldId="711"/>
            <ac:spMk id="5" creationId="{9161B2A2-0C11-49AF-974E-936B729263C6}"/>
          </ac:spMkLst>
        </pc:spChg>
        <pc:spChg chg="add del mod">
          <ac:chgData name="Froduald Kabanza" userId="edf393d0-642b-4b9e-8c75-f62133241689" providerId="ADAL" clId="{F17B1EDF-93CA-4D61-9FA4-3116CF6B8561}" dt="2022-02-02T15:44:26.630" v="12624" actId="478"/>
          <ac:spMkLst>
            <pc:docMk/>
            <pc:sldMk cId="677725290" sldId="711"/>
            <ac:spMk id="33" creationId="{C7DF13BC-A900-40CD-8D7F-ABEE0F8EC2B5}"/>
          </ac:spMkLst>
        </pc:spChg>
        <pc:spChg chg="del">
          <ac:chgData name="Froduald Kabanza" userId="edf393d0-642b-4b9e-8c75-f62133241689" providerId="ADAL" clId="{F17B1EDF-93CA-4D61-9FA4-3116CF6B8561}" dt="2022-02-02T15:42:13.469" v="12602" actId="478"/>
          <ac:spMkLst>
            <pc:docMk/>
            <pc:sldMk cId="677725290" sldId="711"/>
            <ac:spMk id="51" creationId="{B562C9D7-74AF-4A81-B071-B530EB2BC548}"/>
          </ac:spMkLst>
        </pc:spChg>
        <pc:spChg chg="del">
          <ac:chgData name="Froduald Kabanza" userId="edf393d0-642b-4b9e-8c75-f62133241689" providerId="ADAL" clId="{F17B1EDF-93CA-4D61-9FA4-3116CF6B8561}" dt="2022-02-02T15:42:04.635" v="12601" actId="478"/>
          <ac:spMkLst>
            <pc:docMk/>
            <pc:sldMk cId="677725290" sldId="711"/>
            <ac:spMk id="54" creationId="{D598C0C9-6AF7-42D4-B075-1EB223871158}"/>
          </ac:spMkLst>
        </pc:spChg>
        <pc:spChg chg="del">
          <ac:chgData name="Froduald Kabanza" userId="edf393d0-642b-4b9e-8c75-f62133241689" providerId="ADAL" clId="{F17B1EDF-93CA-4D61-9FA4-3116CF6B8561}" dt="2022-02-02T15:42:20.655" v="12604" actId="478"/>
          <ac:spMkLst>
            <pc:docMk/>
            <pc:sldMk cId="677725290" sldId="711"/>
            <ac:spMk id="95" creationId="{095839D7-2072-46BD-8CC9-137BD4E73BF8}"/>
          </ac:spMkLst>
        </pc:spChg>
        <pc:spChg chg="del">
          <ac:chgData name="Froduald Kabanza" userId="edf393d0-642b-4b9e-8c75-f62133241689" providerId="ADAL" clId="{F17B1EDF-93CA-4D61-9FA4-3116CF6B8561}" dt="2022-02-02T15:42:20.655" v="12604" actId="478"/>
          <ac:spMkLst>
            <pc:docMk/>
            <pc:sldMk cId="677725290" sldId="711"/>
            <ac:spMk id="104" creationId="{E15C28F7-E5F1-4CEE-B4E4-6BFF77F024DD}"/>
          </ac:spMkLst>
        </pc:spChg>
        <pc:spChg chg="del">
          <ac:chgData name="Froduald Kabanza" userId="edf393d0-642b-4b9e-8c75-f62133241689" providerId="ADAL" clId="{F17B1EDF-93CA-4D61-9FA4-3116CF6B8561}" dt="2022-02-02T15:42:20.655" v="12604" actId="478"/>
          <ac:spMkLst>
            <pc:docMk/>
            <pc:sldMk cId="677725290" sldId="711"/>
            <ac:spMk id="105" creationId="{1DE2CCC3-BC32-4F6F-923E-2C4311EBB441}"/>
          </ac:spMkLst>
        </pc:spChg>
        <pc:spChg chg="del">
          <ac:chgData name="Froduald Kabanza" userId="edf393d0-642b-4b9e-8c75-f62133241689" providerId="ADAL" clId="{F17B1EDF-93CA-4D61-9FA4-3116CF6B8561}" dt="2022-02-02T15:42:20.655" v="12604" actId="478"/>
          <ac:spMkLst>
            <pc:docMk/>
            <pc:sldMk cId="677725290" sldId="711"/>
            <ac:spMk id="106" creationId="{F7420559-3DC9-46DE-94B5-9D2D84849322}"/>
          </ac:spMkLst>
        </pc:spChg>
        <pc:spChg chg="del">
          <ac:chgData name="Froduald Kabanza" userId="edf393d0-642b-4b9e-8c75-f62133241689" providerId="ADAL" clId="{F17B1EDF-93CA-4D61-9FA4-3116CF6B8561}" dt="2022-02-02T15:42:13.469" v="12602" actId="478"/>
          <ac:spMkLst>
            <pc:docMk/>
            <pc:sldMk cId="677725290" sldId="711"/>
            <ac:spMk id="111" creationId="{DA01FDCA-220B-47E7-B4F0-E35EAC6390EC}"/>
          </ac:spMkLst>
        </pc:spChg>
        <pc:spChg chg="del">
          <ac:chgData name="Froduald Kabanza" userId="edf393d0-642b-4b9e-8c75-f62133241689" providerId="ADAL" clId="{F17B1EDF-93CA-4D61-9FA4-3116CF6B8561}" dt="2022-02-02T15:42:15.560" v="12603" actId="478"/>
          <ac:spMkLst>
            <pc:docMk/>
            <pc:sldMk cId="677725290" sldId="711"/>
            <ac:spMk id="112" creationId="{BCDFA58A-3132-4161-9EB4-4B5CBC59A120}"/>
          </ac:spMkLst>
        </pc:spChg>
        <pc:spChg chg="del">
          <ac:chgData name="Froduald Kabanza" userId="edf393d0-642b-4b9e-8c75-f62133241689" providerId="ADAL" clId="{F17B1EDF-93CA-4D61-9FA4-3116CF6B8561}" dt="2022-02-02T15:41:58.427" v="12599" actId="478"/>
          <ac:spMkLst>
            <pc:docMk/>
            <pc:sldMk cId="677725290" sldId="711"/>
            <ac:spMk id="87043" creationId="{00000000-0000-0000-0000-000000000000}"/>
          </ac:spMkLst>
        </pc:spChg>
        <pc:grpChg chg="del">
          <ac:chgData name="Froduald Kabanza" userId="edf393d0-642b-4b9e-8c75-f62133241689" providerId="ADAL" clId="{F17B1EDF-93CA-4D61-9FA4-3116CF6B8561}" dt="2022-02-02T15:42:20.655" v="12604" actId="478"/>
          <ac:grpSpMkLst>
            <pc:docMk/>
            <pc:sldMk cId="677725290" sldId="711"/>
            <ac:grpSpMk id="88" creationId="{969D97E6-35BB-472F-B1DC-9E9BB0A211E1}"/>
          </ac:grpSpMkLst>
        </pc:grpChg>
        <pc:grpChg chg="del">
          <ac:chgData name="Froduald Kabanza" userId="edf393d0-642b-4b9e-8c75-f62133241689" providerId="ADAL" clId="{F17B1EDF-93CA-4D61-9FA4-3116CF6B8561}" dt="2022-02-02T15:42:20.655" v="12604" actId="478"/>
          <ac:grpSpMkLst>
            <pc:docMk/>
            <pc:sldMk cId="677725290" sldId="711"/>
            <ac:grpSpMk id="92" creationId="{44B003CF-053B-4DAB-A1D7-4F77D46334A3}"/>
          </ac:grpSpMkLst>
        </pc:grpChg>
        <pc:grpChg chg="del">
          <ac:chgData name="Froduald Kabanza" userId="edf393d0-642b-4b9e-8c75-f62133241689" providerId="ADAL" clId="{F17B1EDF-93CA-4D61-9FA4-3116CF6B8561}" dt="2022-02-02T15:42:20.655" v="12604" actId="478"/>
          <ac:grpSpMkLst>
            <pc:docMk/>
            <pc:sldMk cId="677725290" sldId="711"/>
            <ac:grpSpMk id="96" creationId="{65DEF6FB-257B-4AB5-82C1-34E6B05C8A0B}"/>
          </ac:grpSpMkLst>
        </pc:grpChg>
        <pc:grpChg chg="del">
          <ac:chgData name="Froduald Kabanza" userId="edf393d0-642b-4b9e-8c75-f62133241689" providerId="ADAL" clId="{F17B1EDF-93CA-4D61-9FA4-3116CF6B8561}" dt="2022-02-02T15:42:20.655" v="12604" actId="478"/>
          <ac:grpSpMkLst>
            <pc:docMk/>
            <pc:sldMk cId="677725290" sldId="711"/>
            <ac:grpSpMk id="99" creationId="{B14BBA74-6EDC-46CB-81E8-C018926C088A}"/>
          </ac:grpSpMkLst>
        </pc:grpChg>
        <pc:graphicFrameChg chg="del">
          <ac:chgData name="Froduald Kabanza" userId="edf393d0-642b-4b9e-8c75-f62133241689" providerId="ADAL" clId="{F17B1EDF-93CA-4D61-9FA4-3116CF6B8561}" dt="2022-02-02T15:42:20.655" v="12604" actId="478"/>
          <ac:graphicFrameMkLst>
            <pc:docMk/>
            <pc:sldMk cId="677725290" sldId="711"/>
            <ac:graphicFrameMk id="102" creationId="{2612225E-B10B-498A-8851-4EDA073B967F}"/>
          </ac:graphicFrameMkLst>
        </pc:graphicFrameChg>
        <pc:graphicFrameChg chg="del">
          <ac:chgData name="Froduald Kabanza" userId="edf393d0-642b-4b9e-8c75-f62133241689" providerId="ADAL" clId="{F17B1EDF-93CA-4D61-9FA4-3116CF6B8561}" dt="2022-02-02T15:42:20.655" v="12604" actId="478"/>
          <ac:graphicFrameMkLst>
            <pc:docMk/>
            <pc:sldMk cId="677725290" sldId="711"/>
            <ac:graphicFrameMk id="103" creationId="{9DFC14B8-4FC9-46AB-B3E1-C37BD1C1080C}"/>
          </ac:graphicFrameMkLst>
        </pc:graphicFrameChg>
        <pc:picChg chg="add mod">
          <ac:chgData name="Froduald Kabanza" userId="edf393d0-642b-4b9e-8c75-f62133241689" providerId="ADAL" clId="{F17B1EDF-93CA-4D61-9FA4-3116CF6B8561}" dt="2022-02-02T15:44:33.133" v="12626" actId="1076"/>
          <ac:picMkLst>
            <pc:docMk/>
            <pc:sldMk cId="677725290" sldId="711"/>
            <ac:picMk id="4" creationId="{8C6CB26A-894F-400E-8170-4A5224C7116F}"/>
          </ac:picMkLst>
        </pc:picChg>
        <pc:picChg chg="del">
          <ac:chgData name="Froduald Kabanza" userId="edf393d0-642b-4b9e-8c75-f62133241689" providerId="ADAL" clId="{F17B1EDF-93CA-4D61-9FA4-3116CF6B8561}" dt="2022-02-02T15:42:20.655" v="12604" actId="478"/>
          <ac:picMkLst>
            <pc:docMk/>
            <pc:sldMk cId="677725290" sldId="711"/>
            <ac:picMk id="47" creationId="{09AA4673-D117-4BF2-9DAB-E41DB8F38474}"/>
          </ac:picMkLst>
        </pc:picChg>
        <pc:cxnChg chg="del">
          <ac:chgData name="Froduald Kabanza" userId="edf393d0-642b-4b9e-8c75-f62133241689" providerId="ADAL" clId="{F17B1EDF-93CA-4D61-9FA4-3116CF6B8561}" dt="2022-02-02T15:42:20.655" v="12604" actId="478"/>
          <ac:cxnSpMkLst>
            <pc:docMk/>
            <pc:sldMk cId="677725290" sldId="711"/>
            <ac:cxnSpMk id="107" creationId="{F40D9C9B-AA02-4DEA-A38E-0A8B05A97D1A}"/>
          </ac:cxnSpMkLst>
        </pc:cxnChg>
        <pc:cxnChg chg="del mod">
          <ac:chgData name="Froduald Kabanza" userId="edf393d0-642b-4b9e-8c75-f62133241689" providerId="ADAL" clId="{F17B1EDF-93CA-4D61-9FA4-3116CF6B8561}" dt="2022-02-02T15:42:20.655" v="12604" actId="478"/>
          <ac:cxnSpMkLst>
            <pc:docMk/>
            <pc:sldMk cId="677725290" sldId="711"/>
            <ac:cxnSpMk id="108" creationId="{C70745D8-9CE6-4BDC-AC36-9798AA88EA6F}"/>
          </ac:cxnSpMkLst>
        </pc:cxnChg>
      </pc:sldChg>
      <pc:sldChg chg="delSp modSp add mod ord modAnim modNotesTx">
        <pc:chgData name="Froduald Kabanza" userId="edf393d0-642b-4b9e-8c75-f62133241689" providerId="ADAL" clId="{F17B1EDF-93CA-4D61-9FA4-3116CF6B8561}" dt="2022-02-02T16:14:55.937" v="14107" actId="20577"/>
        <pc:sldMkLst>
          <pc:docMk/>
          <pc:sldMk cId="1416502319" sldId="712"/>
        </pc:sldMkLst>
        <pc:spChg chg="del">
          <ac:chgData name="Froduald Kabanza" userId="edf393d0-642b-4b9e-8c75-f62133241689" providerId="ADAL" clId="{F17B1EDF-93CA-4D61-9FA4-3116CF6B8561}" dt="2022-02-02T15:50:08.409" v="13040" actId="478"/>
          <ac:spMkLst>
            <pc:docMk/>
            <pc:sldMk cId="1416502319" sldId="712"/>
            <ac:spMk id="51" creationId="{B562C9D7-74AF-4A81-B071-B530EB2BC548}"/>
          </ac:spMkLst>
        </pc:spChg>
        <pc:spChg chg="del">
          <ac:chgData name="Froduald Kabanza" userId="edf393d0-642b-4b9e-8c75-f62133241689" providerId="ADAL" clId="{F17B1EDF-93CA-4D61-9FA4-3116CF6B8561}" dt="2022-02-02T15:50:08.409" v="13040" actId="478"/>
          <ac:spMkLst>
            <pc:docMk/>
            <pc:sldMk cId="1416502319" sldId="712"/>
            <ac:spMk id="54" creationId="{D598C0C9-6AF7-42D4-B075-1EB223871158}"/>
          </ac:spMkLst>
        </pc:spChg>
        <pc:spChg chg="del">
          <ac:chgData name="Froduald Kabanza" userId="edf393d0-642b-4b9e-8c75-f62133241689" providerId="ADAL" clId="{F17B1EDF-93CA-4D61-9FA4-3116CF6B8561}" dt="2022-02-02T15:50:08.409" v="13040" actId="478"/>
          <ac:spMkLst>
            <pc:docMk/>
            <pc:sldMk cId="1416502319" sldId="712"/>
            <ac:spMk id="95" creationId="{095839D7-2072-46BD-8CC9-137BD4E73BF8}"/>
          </ac:spMkLst>
        </pc:spChg>
        <pc:spChg chg="del">
          <ac:chgData name="Froduald Kabanza" userId="edf393d0-642b-4b9e-8c75-f62133241689" providerId="ADAL" clId="{F17B1EDF-93CA-4D61-9FA4-3116CF6B8561}" dt="2022-02-02T15:50:08.409" v="13040" actId="478"/>
          <ac:spMkLst>
            <pc:docMk/>
            <pc:sldMk cId="1416502319" sldId="712"/>
            <ac:spMk id="104" creationId="{E15C28F7-E5F1-4CEE-B4E4-6BFF77F024DD}"/>
          </ac:spMkLst>
        </pc:spChg>
        <pc:spChg chg="del">
          <ac:chgData name="Froduald Kabanza" userId="edf393d0-642b-4b9e-8c75-f62133241689" providerId="ADAL" clId="{F17B1EDF-93CA-4D61-9FA4-3116CF6B8561}" dt="2022-02-02T15:50:08.409" v="13040" actId="478"/>
          <ac:spMkLst>
            <pc:docMk/>
            <pc:sldMk cId="1416502319" sldId="712"/>
            <ac:spMk id="105" creationId="{1DE2CCC3-BC32-4F6F-923E-2C4311EBB441}"/>
          </ac:spMkLst>
        </pc:spChg>
        <pc:spChg chg="del">
          <ac:chgData name="Froduald Kabanza" userId="edf393d0-642b-4b9e-8c75-f62133241689" providerId="ADAL" clId="{F17B1EDF-93CA-4D61-9FA4-3116CF6B8561}" dt="2022-02-02T15:50:08.409" v="13040" actId="478"/>
          <ac:spMkLst>
            <pc:docMk/>
            <pc:sldMk cId="1416502319" sldId="712"/>
            <ac:spMk id="106" creationId="{F7420559-3DC9-46DE-94B5-9D2D84849322}"/>
          </ac:spMkLst>
        </pc:spChg>
        <pc:spChg chg="del">
          <ac:chgData name="Froduald Kabanza" userId="edf393d0-642b-4b9e-8c75-f62133241689" providerId="ADAL" clId="{F17B1EDF-93CA-4D61-9FA4-3116CF6B8561}" dt="2022-02-02T15:50:08.409" v="13040" actId="478"/>
          <ac:spMkLst>
            <pc:docMk/>
            <pc:sldMk cId="1416502319" sldId="712"/>
            <ac:spMk id="111" creationId="{DA01FDCA-220B-47E7-B4F0-E35EAC6390EC}"/>
          </ac:spMkLst>
        </pc:spChg>
        <pc:spChg chg="del">
          <ac:chgData name="Froduald Kabanza" userId="edf393d0-642b-4b9e-8c75-f62133241689" providerId="ADAL" clId="{F17B1EDF-93CA-4D61-9FA4-3116CF6B8561}" dt="2022-02-02T15:50:13.855" v="13042" actId="478"/>
          <ac:spMkLst>
            <pc:docMk/>
            <pc:sldMk cId="1416502319" sldId="712"/>
            <ac:spMk id="112" creationId="{BCDFA58A-3132-4161-9EB4-4B5CBC59A120}"/>
          </ac:spMkLst>
        </pc:spChg>
        <pc:spChg chg="mod">
          <ac:chgData name="Froduald Kabanza" userId="edf393d0-642b-4b9e-8c75-f62133241689" providerId="ADAL" clId="{F17B1EDF-93CA-4D61-9FA4-3116CF6B8561}" dt="2022-02-02T15:49:53.067" v="13037" actId="20577"/>
          <ac:spMkLst>
            <pc:docMk/>
            <pc:sldMk cId="1416502319" sldId="712"/>
            <ac:spMk id="87042" creationId="{00000000-0000-0000-0000-000000000000}"/>
          </ac:spMkLst>
        </pc:spChg>
        <pc:spChg chg="mod">
          <ac:chgData name="Froduald Kabanza" userId="edf393d0-642b-4b9e-8c75-f62133241689" providerId="ADAL" clId="{F17B1EDF-93CA-4D61-9FA4-3116CF6B8561}" dt="2022-02-02T16:14:55.937" v="14107" actId="20577"/>
          <ac:spMkLst>
            <pc:docMk/>
            <pc:sldMk cId="1416502319" sldId="712"/>
            <ac:spMk id="87043" creationId="{00000000-0000-0000-0000-000000000000}"/>
          </ac:spMkLst>
        </pc:spChg>
        <pc:spChg chg="mod">
          <ac:chgData name="Froduald Kabanza" userId="edf393d0-642b-4b9e-8c75-f62133241689" providerId="ADAL" clId="{F17B1EDF-93CA-4D61-9FA4-3116CF6B8561}" dt="2022-02-02T15:50:03.038" v="13039" actId="1076"/>
          <ac:spMkLst>
            <pc:docMk/>
            <pc:sldMk cId="1416502319" sldId="712"/>
            <ac:spMk id="87045" creationId="{00000000-0000-0000-0000-000000000000}"/>
          </ac:spMkLst>
        </pc:spChg>
        <pc:grpChg chg="del">
          <ac:chgData name="Froduald Kabanza" userId="edf393d0-642b-4b9e-8c75-f62133241689" providerId="ADAL" clId="{F17B1EDF-93CA-4D61-9FA4-3116CF6B8561}" dt="2022-02-02T15:50:08.409" v="13040" actId="478"/>
          <ac:grpSpMkLst>
            <pc:docMk/>
            <pc:sldMk cId="1416502319" sldId="712"/>
            <ac:grpSpMk id="88" creationId="{969D97E6-35BB-472F-B1DC-9E9BB0A211E1}"/>
          </ac:grpSpMkLst>
        </pc:grpChg>
        <pc:grpChg chg="del">
          <ac:chgData name="Froduald Kabanza" userId="edf393d0-642b-4b9e-8c75-f62133241689" providerId="ADAL" clId="{F17B1EDF-93CA-4D61-9FA4-3116CF6B8561}" dt="2022-02-02T15:50:08.409" v="13040" actId="478"/>
          <ac:grpSpMkLst>
            <pc:docMk/>
            <pc:sldMk cId="1416502319" sldId="712"/>
            <ac:grpSpMk id="92" creationId="{44B003CF-053B-4DAB-A1D7-4F77D46334A3}"/>
          </ac:grpSpMkLst>
        </pc:grpChg>
        <pc:grpChg chg="del">
          <ac:chgData name="Froduald Kabanza" userId="edf393d0-642b-4b9e-8c75-f62133241689" providerId="ADAL" clId="{F17B1EDF-93CA-4D61-9FA4-3116CF6B8561}" dt="2022-02-02T15:50:08.409" v="13040" actId="478"/>
          <ac:grpSpMkLst>
            <pc:docMk/>
            <pc:sldMk cId="1416502319" sldId="712"/>
            <ac:grpSpMk id="96" creationId="{65DEF6FB-257B-4AB5-82C1-34E6B05C8A0B}"/>
          </ac:grpSpMkLst>
        </pc:grpChg>
        <pc:grpChg chg="del">
          <ac:chgData name="Froduald Kabanza" userId="edf393d0-642b-4b9e-8c75-f62133241689" providerId="ADAL" clId="{F17B1EDF-93CA-4D61-9FA4-3116CF6B8561}" dt="2022-02-02T15:50:08.409" v="13040" actId="478"/>
          <ac:grpSpMkLst>
            <pc:docMk/>
            <pc:sldMk cId="1416502319" sldId="712"/>
            <ac:grpSpMk id="99" creationId="{B14BBA74-6EDC-46CB-81E8-C018926C088A}"/>
          </ac:grpSpMkLst>
        </pc:grpChg>
        <pc:graphicFrameChg chg="del">
          <ac:chgData name="Froduald Kabanza" userId="edf393d0-642b-4b9e-8c75-f62133241689" providerId="ADAL" clId="{F17B1EDF-93CA-4D61-9FA4-3116CF6B8561}" dt="2022-02-02T15:50:08.409" v="13040" actId="478"/>
          <ac:graphicFrameMkLst>
            <pc:docMk/>
            <pc:sldMk cId="1416502319" sldId="712"/>
            <ac:graphicFrameMk id="102" creationId="{2612225E-B10B-498A-8851-4EDA073B967F}"/>
          </ac:graphicFrameMkLst>
        </pc:graphicFrameChg>
        <pc:graphicFrameChg chg="del">
          <ac:chgData name="Froduald Kabanza" userId="edf393d0-642b-4b9e-8c75-f62133241689" providerId="ADAL" clId="{F17B1EDF-93CA-4D61-9FA4-3116CF6B8561}" dt="2022-02-02T15:50:08.409" v="13040" actId="478"/>
          <ac:graphicFrameMkLst>
            <pc:docMk/>
            <pc:sldMk cId="1416502319" sldId="712"/>
            <ac:graphicFrameMk id="103" creationId="{9DFC14B8-4FC9-46AB-B3E1-C37BD1C1080C}"/>
          </ac:graphicFrameMkLst>
        </pc:graphicFrameChg>
        <pc:picChg chg="del">
          <ac:chgData name="Froduald Kabanza" userId="edf393d0-642b-4b9e-8c75-f62133241689" providerId="ADAL" clId="{F17B1EDF-93CA-4D61-9FA4-3116CF6B8561}" dt="2022-02-02T15:50:10.786" v="13041" actId="478"/>
          <ac:picMkLst>
            <pc:docMk/>
            <pc:sldMk cId="1416502319" sldId="712"/>
            <ac:picMk id="47" creationId="{09AA4673-D117-4BF2-9DAB-E41DB8F38474}"/>
          </ac:picMkLst>
        </pc:picChg>
        <pc:cxnChg chg="del">
          <ac:chgData name="Froduald Kabanza" userId="edf393d0-642b-4b9e-8c75-f62133241689" providerId="ADAL" clId="{F17B1EDF-93CA-4D61-9FA4-3116CF6B8561}" dt="2022-02-02T15:50:08.409" v="13040" actId="478"/>
          <ac:cxnSpMkLst>
            <pc:docMk/>
            <pc:sldMk cId="1416502319" sldId="712"/>
            <ac:cxnSpMk id="107" creationId="{F40D9C9B-AA02-4DEA-A38E-0A8B05A97D1A}"/>
          </ac:cxnSpMkLst>
        </pc:cxnChg>
        <pc:cxnChg chg="del mod">
          <ac:chgData name="Froduald Kabanza" userId="edf393d0-642b-4b9e-8c75-f62133241689" providerId="ADAL" clId="{F17B1EDF-93CA-4D61-9FA4-3116CF6B8561}" dt="2022-02-02T15:50:08.409" v="13040" actId="478"/>
          <ac:cxnSpMkLst>
            <pc:docMk/>
            <pc:sldMk cId="1416502319" sldId="712"/>
            <ac:cxnSpMk id="108" creationId="{C70745D8-9CE6-4BDC-AC36-9798AA88EA6F}"/>
          </ac:cxnSpMkLst>
        </pc:cxnChg>
      </pc:sldChg>
      <pc:sldChg chg="addSp modSp add mod modAnim">
        <pc:chgData name="Froduald Kabanza" userId="edf393d0-642b-4b9e-8c75-f62133241689" providerId="ADAL" clId="{F17B1EDF-93CA-4D61-9FA4-3116CF6B8561}" dt="2022-02-02T19:34:41.408" v="16102"/>
        <pc:sldMkLst>
          <pc:docMk/>
          <pc:sldMk cId="357249560" sldId="713"/>
        </pc:sldMkLst>
        <pc:spChg chg="mod">
          <ac:chgData name="Froduald Kabanza" userId="edf393d0-642b-4b9e-8c75-f62133241689" providerId="ADAL" clId="{F17B1EDF-93CA-4D61-9FA4-3116CF6B8561}" dt="2022-02-02T16:13:57.496" v="14078" actId="5793"/>
          <ac:spMkLst>
            <pc:docMk/>
            <pc:sldMk cId="357249560" sldId="713"/>
            <ac:spMk id="87042" creationId="{00000000-0000-0000-0000-000000000000}"/>
          </ac:spMkLst>
        </pc:spChg>
        <pc:spChg chg="mod">
          <ac:chgData name="Froduald Kabanza" userId="edf393d0-642b-4b9e-8c75-f62133241689" providerId="ADAL" clId="{F17B1EDF-93CA-4D61-9FA4-3116CF6B8561}" dt="2022-02-02T19:29:56.436" v="16008" actId="20577"/>
          <ac:spMkLst>
            <pc:docMk/>
            <pc:sldMk cId="357249560" sldId="713"/>
            <ac:spMk id="87043" creationId="{00000000-0000-0000-0000-000000000000}"/>
          </ac:spMkLst>
        </pc:spChg>
        <pc:graphicFrameChg chg="add mod modGraphic">
          <ac:chgData name="Froduald Kabanza" userId="edf393d0-642b-4b9e-8c75-f62133241689" providerId="ADAL" clId="{F17B1EDF-93CA-4D61-9FA4-3116CF6B8561}" dt="2022-02-02T19:29:33.058" v="15957" actId="1076"/>
          <ac:graphicFrameMkLst>
            <pc:docMk/>
            <pc:sldMk cId="357249560" sldId="713"/>
            <ac:graphicFrameMk id="3" creationId="{D315E0C1-6C1C-49D4-A148-EB4875FEC361}"/>
          </ac:graphicFrameMkLst>
        </pc:graphicFrameChg>
        <pc:graphicFrameChg chg="add mod modGraphic">
          <ac:chgData name="Froduald Kabanza" userId="edf393d0-642b-4b9e-8c75-f62133241689" providerId="ADAL" clId="{F17B1EDF-93CA-4D61-9FA4-3116CF6B8561}" dt="2022-02-02T19:30:56.372" v="16012" actId="1076"/>
          <ac:graphicFrameMkLst>
            <pc:docMk/>
            <pc:sldMk cId="357249560" sldId="713"/>
            <ac:graphicFrameMk id="5" creationId="{57B8782F-FBE1-4C51-BAEF-1D26A4E28993}"/>
          </ac:graphicFrameMkLst>
        </pc:graphicFrameChg>
      </pc:sldChg>
      <pc:sldChg chg="modSp add mod modAnim modNotesTx">
        <pc:chgData name="Froduald Kabanza" userId="edf393d0-642b-4b9e-8c75-f62133241689" providerId="ADAL" clId="{F17B1EDF-93CA-4D61-9FA4-3116CF6B8561}" dt="2022-02-02T19:24:12.354" v="15933"/>
        <pc:sldMkLst>
          <pc:docMk/>
          <pc:sldMk cId="2201857414" sldId="714"/>
        </pc:sldMkLst>
        <pc:spChg chg="mod">
          <ac:chgData name="Froduald Kabanza" userId="edf393d0-642b-4b9e-8c75-f62133241689" providerId="ADAL" clId="{F17B1EDF-93CA-4D61-9FA4-3116CF6B8561}" dt="2022-02-02T19:21:08.404" v="15847" actId="20577"/>
          <ac:spMkLst>
            <pc:docMk/>
            <pc:sldMk cId="2201857414" sldId="714"/>
            <ac:spMk id="87043" creationId="{00000000-0000-0000-0000-000000000000}"/>
          </ac:spMkLst>
        </pc:spChg>
      </pc:sldChg>
      <pc:sldChg chg="modSp add mod modAnim">
        <pc:chgData name="Froduald Kabanza" userId="edf393d0-642b-4b9e-8c75-f62133241689" providerId="ADAL" clId="{F17B1EDF-93CA-4D61-9FA4-3116CF6B8561}" dt="2022-02-02T19:25:39.571" v="15937"/>
        <pc:sldMkLst>
          <pc:docMk/>
          <pc:sldMk cId="2074640708" sldId="715"/>
        </pc:sldMkLst>
        <pc:spChg chg="mod">
          <ac:chgData name="Froduald Kabanza" userId="edf393d0-642b-4b9e-8c75-f62133241689" providerId="ADAL" clId="{F17B1EDF-93CA-4D61-9FA4-3116CF6B8561}" dt="2022-02-02T19:22:14.224" v="15856" actId="948"/>
          <ac:spMkLst>
            <pc:docMk/>
            <pc:sldMk cId="2074640708" sldId="715"/>
            <ac:spMk id="87043" creationId="{00000000-0000-0000-0000-000000000000}"/>
          </ac:spMkLst>
        </pc:spChg>
      </pc:sldChg>
      <pc:sldChg chg="del">
        <pc:chgData name="Froduald Kabanza" userId="edf393d0-642b-4b9e-8c75-f62133241689" providerId="ADAL" clId="{F17B1EDF-93CA-4D61-9FA4-3116CF6B8561}" dt="2022-01-30T22:40:26.180" v="132" actId="2696"/>
        <pc:sldMkLst>
          <pc:docMk/>
          <pc:sldMk cId="2306618365" sldId="717"/>
        </pc:sldMkLst>
      </pc:sldChg>
      <pc:sldChg chg="del">
        <pc:chgData name="Froduald Kabanza" userId="edf393d0-642b-4b9e-8c75-f62133241689" providerId="ADAL" clId="{F17B1EDF-93CA-4D61-9FA4-3116CF6B8561}" dt="2022-01-30T22:40:16.630" v="131" actId="2696"/>
        <pc:sldMkLst>
          <pc:docMk/>
          <pc:sldMk cId="1601875398" sldId="718"/>
        </pc:sldMkLst>
      </pc:sldChg>
    </pc:docChg>
  </pc:docChgLst>
  <pc:docChgLst>
    <pc:chgData name="Froduald Kabanza" userId="edf393d0-642b-4b9e-8c75-f62133241689" providerId="ADAL" clId="{DD84B0A5-09DF-4A3D-B46F-031754A9563F}"/>
    <pc:docChg chg="undo custSel addSld delSld modSld sldOrd delSection modSection">
      <pc:chgData name="Froduald Kabanza" userId="edf393d0-642b-4b9e-8c75-f62133241689" providerId="ADAL" clId="{DD84B0A5-09DF-4A3D-B46F-031754A9563F}" dt="2022-02-10T17:41:11.199" v="5365" actId="20577"/>
      <pc:docMkLst>
        <pc:docMk/>
      </pc:docMkLst>
      <pc:sldChg chg="modSp mod">
        <pc:chgData name="Froduald Kabanza" userId="edf393d0-642b-4b9e-8c75-f62133241689" providerId="ADAL" clId="{DD84B0A5-09DF-4A3D-B46F-031754A9563F}" dt="2022-02-03T23:25:37.668" v="5126" actId="20577"/>
        <pc:sldMkLst>
          <pc:docMk/>
          <pc:sldMk cId="0" sldId="261"/>
        </pc:sldMkLst>
        <pc:spChg chg="mod">
          <ac:chgData name="Froduald Kabanza" userId="edf393d0-642b-4b9e-8c75-f62133241689" providerId="ADAL" clId="{DD84B0A5-09DF-4A3D-B46F-031754A9563F}" dt="2022-02-03T23:25:37.668" v="5126" actId="20577"/>
          <ac:spMkLst>
            <pc:docMk/>
            <pc:sldMk cId="0" sldId="261"/>
            <ac:spMk id="19475" creationId="{00000000-0000-0000-0000-000000000000}"/>
          </ac:spMkLst>
        </pc:spChg>
      </pc:sldChg>
      <pc:sldChg chg="addSp delSp">
        <pc:chgData name="Froduald Kabanza" userId="edf393d0-642b-4b9e-8c75-f62133241689" providerId="ADAL" clId="{DD84B0A5-09DF-4A3D-B46F-031754A9563F}" dt="2022-02-03T23:25:28.406" v="5108" actId="478"/>
        <pc:sldMkLst>
          <pc:docMk/>
          <pc:sldMk cId="0" sldId="265"/>
        </pc:sldMkLst>
        <pc:spChg chg="add del">
          <ac:chgData name="Froduald Kabanza" userId="edf393d0-642b-4b9e-8c75-f62133241689" providerId="ADAL" clId="{DD84B0A5-09DF-4A3D-B46F-031754A9563F}" dt="2022-02-03T23:25:28.406" v="5108" actId="478"/>
          <ac:spMkLst>
            <pc:docMk/>
            <pc:sldMk cId="0" sldId="265"/>
            <ac:spMk id="21510" creationId="{00000000-0000-0000-0000-000000000000}"/>
          </ac:spMkLst>
        </pc:spChg>
      </pc:sldChg>
      <pc:sldChg chg="modSp modAnim">
        <pc:chgData name="Froduald Kabanza" userId="edf393d0-642b-4b9e-8c75-f62133241689" providerId="ADAL" clId="{DD84B0A5-09DF-4A3D-B46F-031754A9563F}" dt="2022-02-10T11:01:29.172" v="5360" actId="5793"/>
        <pc:sldMkLst>
          <pc:docMk/>
          <pc:sldMk cId="0" sldId="273"/>
        </pc:sldMkLst>
        <pc:spChg chg="mod">
          <ac:chgData name="Froduald Kabanza" userId="edf393d0-642b-4b9e-8c75-f62133241689" providerId="ADAL" clId="{DD84B0A5-09DF-4A3D-B46F-031754A9563F}" dt="2022-02-10T11:01:29.172" v="5360" actId="5793"/>
          <ac:spMkLst>
            <pc:docMk/>
            <pc:sldMk cId="0" sldId="273"/>
            <ac:spMk id="178179" creationId="{00000000-0000-0000-0000-000000000000}"/>
          </ac:spMkLst>
        </pc:spChg>
      </pc:sldChg>
      <pc:sldChg chg="mod modShow">
        <pc:chgData name="Froduald Kabanza" userId="edf393d0-642b-4b9e-8c75-f62133241689" providerId="ADAL" clId="{DD84B0A5-09DF-4A3D-B46F-031754A9563F}" dt="2022-02-03T23:17:26.002" v="4800" actId="729"/>
        <pc:sldMkLst>
          <pc:docMk/>
          <pc:sldMk cId="0" sldId="274"/>
        </pc:sldMkLst>
      </pc:sldChg>
      <pc:sldChg chg="modNotesTx">
        <pc:chgData name="Froduald Kabanza" userId="edf393d0-642b-4b9e-8c75-f62133241689" providerId="ADAL" clId="{DD84B0A5-09DF-4A3D-B46F-031754A9563F}" dt="2022-02-03T23:18:18.649" v="4898" actId="20577"/>
        <pc:sldMkLst>
          <pc:docMk/>
          <pc:sldMk cId="0" sldId="275"/>
        </pc:sldMkLst>
      </pc:sldChg>
      <pc:sldChg chg="modSp mod">
        <pc:chgData name="Froduald Kabanza" userId="edf393d0-642b-4b9e-8c75-f62133241689" providerId="ADAL" clId="{DD84B0A5-09DF-4A3D-B46F-031754A9563F}" dt="2022-02-03T23:20:01.195" v="4941" actId="20577"/>
        <pc:sldMkLst>
          <pc:docMk/>
          <pc:sldMk cId="0" sldId="277"/>
        </pc:sldMkLst>
        <pc:spChg chg="mod">
          <ac:chgData name="Froduald Kabanza" userId="edf393d0-642b-4b9e-8c75-f62133241689" providerId="ADAL" clId="{DD84B0A5-09DF-4A3D-B46F-031754A9563F}" dt="2022-02-03T23:20:01.195" v="4941" actId="20577"/>
          <ac:spMkLst>
            <pc:docMk/>
            <pc:sldMk cId="0" sldId="277"/>
            <ac:spMk id="96259" creationId="{00000000-0000-0000-0000-000000000000}"/>
          </ac:spMkLst>
        </pc:spChg>
      </pc:sldChg>
      <pc:sldChg chg="modSp">
        <pc:chgData name="Froduald Kabanza" userId="edf393d0-642b-4b9e-8c75-f62133241689" providerId="ADAL" clId="{DD84B0A5-09DF-4A3D-B46F-031754A9563F}" dt="2022-02-03T23:16:32.499" v="4798" actId="20577"/>
        <pc:sldMkLst>
          <pc:docMk/>
          <pc:sldMk cId="0" sldId="278"/>
        </pc:sldMkLst>
        <pc:spChg chg="mod">
          <ac:chgData name="Froduald Kabanza" userId="edf393d0-642b-4b9e-8c75-f62133241689" providerId="ADAL" clId="{DD84B0A5-09DF-4A3D-B46F-031754A9563F}" dt="2022-02-03T23:16:32.499" v="4798" actId="20577"/>
          <ac:spMkLst>
            <pc:docMk/>
            <pc:sldMk cId="0" sldId="278"/>
            <ac:spMk id="183299" creationId="{00000000-0000-0000-0000-000000000000}"/>
          </ac:spMkLst>
        </pc:spChg>
      </pc:sldChg>
      <pc:sldChg chg="modSp mod modNotesTx">
        <pc:chgData name="Froduald Kabanza" userId="edf393d0-642b-4b9e-8c75-f62133241689" providerId="ADAL" clId="{DD84B0A5-09DF-4A3D-B46F-031754A9563F}" dt="2022-02-03T20:25:40.184" v="297" actId="113"/>
        <pc:sldMkLst>
          <pc:docMk/>
          <pc:sldMk cId="0" sldId="287"/>
        </pc:sldMkLst>
        <pc:spChg chg="mod">
          <ac:chgData name="Froduald Kabanza" userId="edf393d0-642b-4b9e-8c75-f62133241689" providerId="ADAL" clId="{DD84B0A5-09DF-4A3D-B46F-031754A9563F}" dt="2022-02-03T20:25:40.184" v="297" actId="113"/>
          <ac:spMkLst>
            <pc:docMk/>
            <pc:sldMk cId="0" sldId="287"/>
            <ac:spMk id="11267" creationId="{00000000-0000-0000-0000-000000000000}"/>
          </ac:spMkLst>
        </pc:spChg>
      </pc:sldChg>
      <pc:sldChg chg="addSp delSp modSp mod">
        <pc:chgData name="Froduald Kabanza" userId="edf393d0-642b-4b9e-8c75-f62133241689" providerId="ADAL" clId="{DD84B0A5-09DF-4A3D-B46F-031754A9563F}" dt="2022-02-03T21:36:25.384" v="1177" actId="113"/>
        <pc:sldMkLst>
          <pc:docMk/>
          <pc:sldMk cId="0" sldId="290"/>
        </pc:sldMkLst>
        <pc:spChg chg="mod topLvl">
          <ac:chgData name="Froduald Kabanza" userId="edf393d0-642b-4b9e-8c75-f62133241689" providerId="ADAL" clId="{DD84B0A5-09DF-4A3D-B46F-031754A9563F}" dt="2022-02-03T21:35:55.733" v="1172" actId="165"/>
          <ac:spMkLst>
            <pc:docMk/>
            <pc:sldMk cId="0" sldId="290"/>
            <ac:spMk id="13" creationId="{292A84B1-9692-46F1-B7EA-BB23947044AF}"/>
          </ac:spMkLst>
        </pc:spChg>
        <pc:spChg chg="del mod topLvl">
          <ac:chgData name="Froduald Kabanza" userId="edf393d0-642b-4b9e-8c75-f62133241689" providerId="ADAL" clId="{DD84B0A5-09DF-4A3D-B46F-031754A9563F}" dt="2022-02-03T21:36:02.423" v="1174" actId="478"/>
          <ac:spMkLst>
            <pc:docMk/>
            <pc:sldMk cId="0" sldId="290"/>
            <ac:spMk id="14" creationId="{D83EFBED-55B7-4481-9EBC-E17261FD6C5D}"/>
          </ac:spMkLst>
        </pc:spChg>
        <pc:spChg chg="mod topLvl">
          <ac:chgData name="Froduald Kabanza" userId="edf393d0-642b-4b9e-8c75-f62133241689" providerId="ADAL" clId="{DD84B0A5-09DF-4A3D-B46F-031754A9563F}" dt="2022-02-03T21:35:55.733" v="1172" actId="165"/>
          <ac:spMkLst>
            <pc:docMk/>
            <pc:sldMk cId="0" sldId="290"/>
            <ac:spMk id="15" creationId="{BE08CFB4-B9C8-40FD-83AB-18C24B31DD45}"/>
          </ac:spMkLst>
        </pc:spChg>
        <pc:spChg chg="mod topLvl">
          <ac:chgData name="Froduald Kabanza" userId="edf393d0-642b-4b9e-8c75-f62133241689" providerId="ADAL" clId="{DD84B0A5-09DF-4A3D-B46F-031754A9563F}" dt="2022-02-03T21:35:55.733" v="1172" actId="165"/>
          <ac:spMkLst>
            <pc:docMk/>
            <pc:sldMk cId="0" sldId="290"/>
            <ac:spMk id="16" creationId="{348F9B36-CC4F-4BC8-8802-C824ACF6BDB2}"/>
          </ac:spMkLst>
        </pc:spChg>
        <pc:spChg chg="mod topLvl">
          <ac:chgData name="Froduald Kabanza" userId="edf393d0-642b-4b9e-8c75-f62133241689" providerId="ADAL" clId="{DD84B0A5-09DF-4A3D-B46F-031754A9563F}" dt="2022-02-03T21:35:55.733" v="1172" actId="165"/>
          <ac:spMkLst>
            <pc:docMk/>
            <pc:sldMk cId="0" sldId="290"/>
            <ac:spMk id="17" creationId="{3B17FA01-CB91-45B3-B781-311E9E03F8B0}"/>
          </ac:spMkLst>
        </pc:spChg>
        <pc:spChg chg="del mod topLvl">
          <ac:chgData name="Froduald Kabanza" userId="edf393d0-642b-4b9e-8c75-f62133241689" providerId="ADAL" clId="{DD84B0A5-09DF-4A3D-B46F-031754A9563F}" dt="2022-02-03T21:36:05.897" v="1176" actId="478"/>
          <ac:spMkLst>
            <pc:docMk/>
            <pc:sldMk cId="0" sldId="290"/>
            <ac:spMk id="18" creationId="{57EE1710-9F31-4CD3-B126-CCE44FF332D7}"/>
          </ac:spMkLst>
        </pc:spChg>
        <pc:spChg chg="del mod topLvl">
          <ac:chgData name="Froduald Kabanza" userId="edf393d0-642b-4b9e-8c75-f62133241689" providerId="ADAL" clId="{DD84B0A5-09DF-4A3D-B46F-031754A9563F}" dt="2022-02-03T21:36:00.777" v="1173" actId="478"/>
          <ac:spMkLst>
            <pc:docMk/>
            <pc:sldMk cId="0" sldId="290"/>
            <ac:spMk id="19" creationId="{DD63661C-16A2-4592-972F-E87B9D362C14}"/>
          </ac:spMkLst>
        </pc:spChg>
        <pc:spChg chg="mod topLvl">
          <ac:chgData name="Froduald Kabanza" userId="edf393d0-642b-4b9e-8c75-f62133241689" providerId="ADAL" clId="{DD84B0A5-09DF-4A3D-B46F-031754A9563F}" dt="2022-02-03T21:35:55.733" v="1172" actId="165"/>
          <ac:spMkLst>
            <pc:docMk/>
            <pc:sldMk cId="0" sldId="290"/>
            <ac:spMk id="20" creationId="{435EA48F-6783-40C0-BC73-2B20561D6881}"/>
          </ac:spMkLst>
        </pc:spChg>
        <pc:spChg chg="del mod topLvl">
          <ac:chgData name="Froduald Kabanza" userId="edf393d0-642b-4b9e-8c75-f62133241689" providerId="ADAL" clId="{DD84B0A5-09DF-4A3D-B46F-031754A9563F}" dt="2022-02-03T21:36:00.777" v="1173" actId="478"/>
          <ac:spMkLst>
            <pc:docMk/>
            <pc:sldMk cId="0" sldId="290"/>
            <ac:spMk id="21" creationId="{7D4218B7-23CA-4B13-9139-E6AC43537A27}"/>
          </ac:spMkLst>
        </pc:spChg>
        <pc:spChg chg="mod topLvl">
          <ac:chgData name="Froduald Kabanza" userId="edf393d0-642b-4b9e-8c75-f62133241689" providerId="ADAL" clId="{DD84B0A5-09DF-4A3D-B46F-031754A9563F}" dt="2022-02-03T21:36:25.384" v="1177" actId="113"/>
          <ac:spMkLst>
            <pc:docMk/>
            <pc:sldMk cId="0" sldId="290"/>
            <ac:spMk id="22" creationId="{7B6FE4EF-97F4-40A5-82A8-49B764A81663}"/>
          </ac:spMkLst>
        </pc:spChg>
        <pc:spChg chg="mod topLvl">
          <ac:chgData name="Froduald Kabanza" userId="edf393d0-642b-4b9e-8c75-f62133241689" providerId="ADAL" clId="{DD84B0A5-09DF-4A3D-B46F-031754A9563F}" dt="2022-02-03T21:35:55.733" v="1172" actId="165"/>
          <ac:spMkLst>
            <pc:docMk/>
            <pc:sldMk cId="0" sldId="290"/>
            <ac:spMk id="26" creationId="{22B01A9B-7AB1-4ADF-A00C-58EDD96DF778}"/>
          </ac:spMkLst>
        </pc:spChg>
        <pc:spChg chg="del mod topLvl">
          <ac:chgData name="Froduald Kabanza" userId="edf393d0-642b-4b9e-8c75-f62133241689" providerId="ADAL" clId="{DD84B0A5-09DF-4A3D-B46F-031754A9563F}" dt="2022-02-03T21:36:03.322" v="1175" actId="478"/>
          <ac:spMkLst>
            <pc:docMk/>
            <pc:sldMk cId="0" sldId="290"/>
            <ac:spMk id="27" creationId="{AE702032-4AE0-4243-9F94-CA37A1C4240D}"/>
          </ac:spMkLst>
        </pc:spChg>
        <pc:spChg chg="mod topLvl">
          <ac:chgData name="Froduald Kabanza" userId="edf393d0-642b-4b9e-8c75-f62133241689" providerId="ADAL" clId="{DD84B0A5-09DF-4A3D-B46F-031754A9563F}" dt="2022-02-03T21:35:55.733" v="1172" actId="165"/>
          <ac:spMkLst>
            <pc:docMk/>
            <pc:sldMk cId="0" sldId="290"/>
            <ac:spMk id="28" creationId="{0F840042-94A8-43E3-B3FB-255A782300A9}"/>
          </ac:spMkLst>
        </pc:spChg>
        <pc:spChg chg="mod topLvl">
          <ac:chgData name="Froduald Kabanza" userId="edf393d0-642b-4b9e-8c75-f62133241689" providerId="ADAL" clId="{DD84B0A5-09DF-4A3D-B46F-031754A9563F}" dt="2022-02-03T21:35:55.733" v="1172" actId="165"/>
          <ac:spMkLst>
            <pc:docMk/>
            <pc:sldMk cId="0" sldId="290"/>
            <ac:spMk id="29" creationId="{7374A2EE-0B79-410C-8F7F-295080BCF447}"/>
          </ac:spMkLst>
        </pc:spChg>
        <pc:spChg chg="del mod topLvl">
          <ac:chgData name="Froduald Kabanza" userId="edf393d0-642b-4b9e-8c75-f62133241689" providerId="ADAL" clId="{DD84B0A5-09DF-4A3D-B46F-031754A9563F}" dt="2022-02-03T21:36:00.777" v="1173" actId="478"/>
          <ac:spMkLst>
            <pc:docMk/>
            <pc:sldMk cId="0" sldId="290"/>
            <ac:spMk id="30" creationId="{CA5F53E8-FD9F-46C0-BF12-8B6DC399BF57}"/>
          </ac:spMkLst>
        </pc:spChg>
        <pc:spChg chg="mod topLvl">
          <ac:chgData name="Froduald Kabanza" userId="edf393d0-642b-4b9e-8c75-f62133241689" providerId="ADAL" clId="{DD84B0A5-09DF-4A3D-B46F-031754A9563F}" dt="2022-02-03T21:35:55.733" v="1172" actId="165"/>
          <ac:spMkLst>
            <pc:docMk/>
            <pc:sldMk cId="0" sldId="290"/>
            <ac:spMk id="31" creationId="{2821B54B-8A96-43D4-90B2-29FDDC8246C3}"/>
          </ac:spMkLst>
        </pc:spChg>
        <pc:spChg chg="add mod">
          <ac:chgData name="Froduald Kabanza" userId="edf393d0-642b-4b9e-8c75-f62133241689" providerId="ADAL" clId="{DD84B0A5-09DF-4A3D-B46F-031754A9563F}" dt="2022-02-03T21:35:45.321" v="1171" actId="1076"/>
          <ac:spMkLst>
            <pc:docMk/>
            <pc:sldMk cId="0" sldId="290"/>
            <ac:spMk id="32" creationId="{47B26F3C-005A-45FB-9EB6-518D25602859}"/>
          </ac:spMkLst>
        </pc:spChg>
        <pc:spChg chg="mod">
          <ac:chgData name="Froduald Kabanza" userId="edf393d0-642b-4b9e-8c75-f62133241689" providerId="ADAL" clId="{DD84B0A5-09DF-4A3D-B46F-031754A9563F}" dt="2022-02-03T20:28:46.117" v="325" actId="20577"/>
          <ac:spMkLst>
            <pc:docMk/>
            <pc:sldMk cId="0" sldId="290"/>
            <ac:spMk id="31746" creationId="{00000000-0000-0000-0000-000000000000}"/>
          </ac:spMkLst>
        </pc:spChg>
        <pc:grpChg chg="del">
          <ac:chgData name="Froduald Kabanza" userId="edf393d0-642b-4b9e-8c75-f62133241689" providerId="ADAL" clId="{DD84B0A5-09DF-4A3D-B46F-031754A9563F}" dt="2022-02-03T21:35:55.733" v="1172" actId="165"/>
          <ac:grpSpMkLst>
            <pc:docMk/>
            <pc:sldMk cId="0" sldId="290"/>
            <ac:grpSpMk id="12" creationId="{6C750105-9CF8-49FE-A085-C4B5C272F7F2}"/>
          </ac:grpSpMkLst>
        </pc:grpChg>
        <pc:cxnChg chg="mod topLvl">
          <ac:chgData name="Froduald Kabanza" userId="edf393d0-642b-4b9e-8c75-f62133241689" providerId="ADAL" clId="{DD84B0A5-09DF-4A3D-B46F-031754A9563F}" dt="2022-02-03T21:35:55.733" v="1172" actId="165"/>
          <ac:cxnSpMkLst>
            <pc:docMk/>
            <pc:sldMk cId="0" sldId="290"/>
            <ac:cxnSpMk id="23" creationId="{5D8C2F49-3D1E-4AC6-8E0B-23F8F26E84A5}"/>
          </ac:cxnSpMkLst>
        </pc:cxnChg>
        <pc:cxnChg chg="mod topLvl">
          <ac:chgData name="Froduald Kabanza" userId="edf393d0-642b-4b9e-8c75-f62133241689" providerId="ADAL" clId="{DD84B0A5-09DF-4A3D-B46F-031754A9563F}" dt="2022-02-03T21:35:55.733" v="1172" actId="165"/>
          <ac:cxnSpMkLst>
            <pc:docMk/>
            <pc:sldMk cId="0" sldId="290"/>
            <ac:cxnSpMk id="24" creationId="{C8D34F94-7A22-4850-9179-6253B206771D}"/>
          </ac:cxnSpMkLst>
        </pc:cxnChg>
        <pc:cxnChg chg="del mod topLvl">
          <ac:chgData name="Froduald Kabanza" userId="edf393d0-642b-4b9e-8c75-f62133241689" providerId="ADAL" clId="{DD84B0A5-09DF-4A3D-B46F-031754A9563F}" dt="2022-02-03T21:36:00.777" v="1173" actId="478"/>
          <ac:cxnSpMkLst>
            <pc:docMk/>
            <pc:sldMk cId="0" sldId="290"/>
            <ac:cxnSpMk id="25" creationId="{AC10A833-7702-4492-872D-8EBEA9BE9DE7}"/>
          </ac:cxnSpMkLst>
        </pc:cxnChg>
      </pc:sldChg>
      <pc:sldChg chg="modSp mod">
        <pc:chgData name="Froduald Kabanza" userId="edf393d0-642b-4b9e-8c75-f62133241689" providerId="ADAL" clId="{DD84B0A5-09DF-4A3D-B46F-031754A9563F}" dt="2022-02-03T23:26:23.616" v="5140" actId="947"/>
        <pc:sldMkLst>
          <pc:docMk/>
          <pc:sldMk cId="0" sldId="320"/>
        </pc:sldMkLst>
        <pc:spChg chg="mod">
          <ac:chgData name="Froduald Kabanza" userId="edf393d0-642b-4b9e-8c75-f62133241689" providerId="ADAL" clId="{DD84B0A5-09DF-4A3D-B46F-031754A9563F}" dt="2022-02-03T23:26:23.616" v="5140" actId="947"/>
          <ac:spMkLst>
            <pc:docMk/>
            <pc:sldMk cId="0" sldId="320"/>
            <ac:spMk id="24591" creationId="{00000000-0000-0000-0000-000000000000}"/>
          </ac:spMkLst>
        </pc:spChg>
      </pc:sldChg>
      <pc:sldChg chg="addSp delSp modSp mod">
        <pc:chgData name="Froduald Kabanza" userId="edf393d0-642b-4b9e-8c75-f62133241689" providerId="ADAL" clId="{DD84B0A5-09DF-4A3D-B46F-031754A9563F}" dt="2022-02-03T23:25:47.416" v="5139" actId="20577"/>
        <pc:sldMkLst>
          <pc:docMk/>
          <pc:sldMk cId="0" sldId="321"/>
        </pc:sldMkLst>
        <pc:spChg chg="add del mod">
          <ac:chgData name="Froduald Kabanza" userId="edf393d0-642b-4b9e-8c75-f62133241689" providerId="ADAL" clId="{DD84B0A5-09DF-4A3D-B46F-031754A9563F}" dt="2022-02-03T23:25:47.416" v="5139" actId="20577"/>
          <ac:spMkLst>
            <pc:docMk/>
            <pc:sldMk cId="0" sldId="321"/>
            <ac:spMk id="17414" creationId="{00000000-0000-0000-0000-000000000000}"/>
          </ac:spMkLst>
        </pc:spChg>
      </pc:sldChg>
      <pc:sldChg chg="addSp modSp mod modNotesTx">
        <pc:chgData name="Froduald Kabanza" userId="edf393d0-642b-4b9e-8c75-f62133241689" providerId="ADAL" clId="{DD84B0A5-09DF-4A3D-B46F-031754A9563F}" dt="2022-02-03T23:12:09.299" v="4447" actId="1076"/>
        <pc:sldMkLst>
          <pc:docMk/>
          <pc:sldMk cId="0" sldId="345"/>
        </pc:sldMkLst>
        <pc:spChg chg="mod">
          <ac:chgData name="Froduald Kabanza" userId="edf393d0-642b-4b9e-8c75-f62133241689" providerId="ADAL" clId="{DD84B0A5-09DF-4A3D-B46F-031754A9563F}" dt="2022-02-03T23:10:45.021" v="4440" actId="1076"/>
          <ac:spMkLst>
            <pc:docMk/>
            <pc:sldMk cId="0" sldId="345"/>
            <ac:spMk id="38915" creationId="{00000000-0000-0000-0000-000000000000}"/>
          </ac:spMkLst>
        </pc:spChg>
        <pc:graphicFrameChg chg="add mod modGraphic">
          <ac:chgData name="Froduald Kabanza" userId="edf393d0-642b-4b9e-8c75-f62133241689" providerId="ADAL" clId="{DD84B0A5-09DF-4A3D-B46F-031754A9563F}" dt="2022-02-03T23:12:09.299" v="4447" actId="1076"/>
          <ac:graphicFrameMkLst>
            <pc:docMk/>
            <pc:sldMk cId="0" sldId="345"/>
            <ac:graphicFrameMk id="4" creationId="{5771B1C3-1077-4FC8-BD0A-79F37D737CA7}"/>
          </ac:graphicFrameMkLst>
        </pc:graphicFrameChg>
        <pc:cxnChg chg="mod">
          <ac:chgData name="Froduald Kabanza" userId="edf393d0-642b-4b9e-8c75-f62133241689" providerId="ADAL" clId="{DD84B0A5-09DF-4A3D-B46F-031754A9563F}" dt="2022-02-03T23:11:44.253" v="4442" actId="1076"/>
          <ac:cxnSpMkLst>
            <pc:docMk/>
            <pc:sldMk cId="0" sldId="345"/>
            <ac:cxnSpMk id="3" creationId="{00000000-0000-0000-0000-000000000000}"/>
          </ac:cxnSpMkLst>
        </pc:cxnChg>
      </pc:sldChg>
      <pc:sldChg chg="modSp mod">
        <pc:chgData name="Froduald Kabanza" userId="edf393d0-642b-4b9e-8c75-f62133241689" providerId="ADAL" clId="{DD84B0A5-09DF-4A3D-B46F-031754A9563F}" dt="2022-02-10T17:41:11.199" v="5365" actId="20577"/>
        <pc:sldMkLst>
          <pc:docMk/>
          <pc:sldMk cId="2508412678" sldId="349"/>
        </pc:sldMkLst>
        <pc:spChg chg="mod">
          <ac:chgData name="Froduald Kabanza" userId="edf393d0-642b-4b9e-8c75-f62133241689" providerId="ADAL" clId="{DD84B0A5-09DF-4A3D-B46F-031754A9563F}" dt="2022-02-10T17:41:11.199" v="5365" actId="20577"/>
          <ac:spMkLst>
            <pc:docMk/>
            <pc:sldMk cId="2508412678" sldId="349"/>
            <ac:spMk id="72705" creationId="{00000000-0000-0000-0000-000000000000}"/>
          </ac:spMkLst>
        </pc:spChg>
      </pc:sldChg>
      <pc:sldChg chg="modAnim">
        <pc:chgData name="Froduald Kabanza" userId="edf393d0-642b-4b9e-8c75-f62133241689" providerId="ADAL" clId="{DD84B0A5-09DF-4A3D-B46F-031754A9563F}" dt="2022-02-10T12:03:48.085" v="5364"/>
        <pc:sldMkLst>
          <pc:docMk/>
          <pc:sldMk cId="0" sldId="385"/>
        </pc:sldMkLst>
      </pc:sldChg>
      <pc:sldChg chg="modSp mod">
        <pc:chgData name="Froduald Kabanza" userId="edf393d0-642b-4b9e-8c75-f62133241689" providerId="ADAL" clId="{DD84B0A5-09DF-4A3D-B46F-031754A9563F}" dt="2022-02-03T21:27:53.500" v="940" actId="20577"/>
        <pc:sldMkLst>
          <pc:docMk/>
          <pc:sldMk cId="0" sldId="386"/>
        </pc:sldMkLst>
        <pc:spChg chg="mod">
          <ac:chgData name="Froduald Kabanza" userId="edf393d0-642b-4b9e-8c75-f62133241689" providerId="ADAL" clId="{DD84B0A5-09DF-4A3D-B46F-031754A9563F}" dt="2022-02-03T21:27:53.500" v="940" actId="20577"/>
          <ac:spMkLst>
            <pc:docMk/>
            <pc:sldMk cId="0" sldId="386"/>
            <ac:spMk id="8" creationId="{4C33AEA6-6672-436E-BBA1-6D8B1EB98AFF}"/>
          </ac:spMkLst>
        </pc:spChg>
      </pc:sldChg>
      <pc:sldChg chg="modAnim modNotesTx">
        <pc:chgData name="Froduald Kabanza" userId="edf393d0-642b-4b9e-8c75-f62133241689" providerId="ADAL" clId="{DD84B0A5-09DF-4A3D-B46F-031754A9563F}" dt="2022-02-03T22:18:01.166" v="1852" actId="20577"/>
        <pc:sldMkLst>
          <pc:docMk/>
          <pc:sldMk cId="0" sldId="390"/>
        </pc:sldMkLst>
      </pc:sldChg>
      <pc:sldChg chg="addSp delSp modSp mod">
        <pc:chgData name="Froduald Kabanza" userId="edf393d0-642b-4b9e-8c75-f62133241689" providerId="ADAL" clId="{DD84B0A5-09DF-4A3D-B46F-031754A9563F}" dt="2022-02-03T22:02:33.235" v="1532" actId="14100"/>
        <pc:sldMkLst>
          <pc:docMk/>
          <pc:sldMk cId="0" sldId="393"/>
        </pc:sldMkLst>
        <pc:spChg chg="add del">
          <ac:chgData name="Froduald Kabanza" userId="edf393d0-642b-4b9e-8c75-f62133241689" providerId="ADAL" clId="{DD84B0A5-09DF-4A3D-B46F-031754A9563F}" dt="2022-02-03T21:56:31.102" v="1445" actId="478"/>
          <ac:spMkLst>
            <pc:docMk/>
            <pc:sldMk cId="0" sldId="393"/>
            <ac:spMk id="115" creationId="{274FD4C8-ED68-44ED-B8C2-CAC6FE61A2FE}"/>
          </ac:spMkLst>
        </pc:spChg>
        <pc:spChg chg="add del">
          <ac:chgData name="Froduald Kabanza" userId="edf393d0-642b-4b9e-8c75-f62133241689" providerId="ADAL" clId="{DD84B0A5-09DF-4A3D-B46F-031754A9563F}" dt="2022-02-03T21:56:32.490" v="1447" actId="478"/>
          <ac:spMkLst>
            <pc:docMk/>
            <pc:sldMk cId="0" sldId="393"/>
            <ac:spMk id="117" creationId="{2F9AE565-C601-4A08-BA1B-974771EFFAAA}"/>
          </ac:spMkLst>
        </pc:spChg>
        <pc:spChg chg="mod">
          <ac:chgData name="Froduald Kabanza" userId="edf393d0-642b-4b9e-8c75-f62133241689" providerId="ADAL" clId="{DD84B0A5-09DF-4A3D-B46F-031754A9563F}" dt="2022-02-03T21:42:56.516" v="1280" actId="20577"/>
          <ac:spMkLst>
            <pc:docMk/>
            <pc:sldMk cId="0" sldId="393"/>
            <ac:spMk id="83970" creationId="{00000000-0000-0000-0000-000000000000}"/>
          </ac:spMkLst>
        </pc:spChg>
        <pc:spChg chg="del mod">
          <ac:chgData name="Froduald Kabanza" userId="edf393d0-642b-4b9e-8c75-f62133241689" providerId="ADAL" clId="{DD84B0A5-09DF-4A3D-B46F-031754A9563F}" dt="2022-02-03T21:41:31.191" v="1200" actId="478"/>
          <ac:spMkLst>
            <pc:docMk/>
            <pc:sldMk cId="0" sldId="393"/>
            <ac:spMk id="83975" creationId="{00000000-0000-0000-0000-000000000000}"/>
          </ac:spMkLst>
        </pc:spChg>
        <pc:grpChg chg="add del">
          <ac:chgData name="Froduald Kabanza" userId="edf393d0-642b-4b9e-8c75-f62133241689" providerId="ADAL" clId="{DD84B0A5-09DF-4A3D-B46F-031754A9563F}" dt="2022-02-03T21:56:31.746" v="1446" actId="478"/>
          <ac:grpSpMkLst>
            <pc:docMk/>
            <pc:sldMk cId="0" sldId="393"/>
            <ac:grpSpMk id="91" creationId="{049BFC6A-CF42-476C-96DE-2068EBF12CCB}"/>
          </ac:grpSpMkLst>
        </pc:grpChg>
        <pc:grpChg chg="add del">
          <ac:chgData name="Froduald Kabanza" userId="edf393d0-642b-4b9e-8c75-f62133241689" providerId="ADAL" clId="{DD84B0A5-09DF-4A3D-B46F-031754A9563F}" dt="2022-02-03T21:56:30.886" v="1444" actId="478"/>
          <ac:grpSpMkLst>
            <pc:docMk/>
            <pc:sldMk cId="0" sldId="393"/>
            <ac:grpSpMk id="102" creationId="{43B53F1A-8174-40AE-8808-9ACFAE8F2792}"/>
          </ac:grpSpMkLst>
        </pc:grpChg>
        <pc:graphicFrameChg chg="mod">
          <ac:chgData name="Froduald Kabanza" userId="edf393d0-642b-4b9e-8c75-f62133241689" providerId="ADAL" clId="{DD84B0A5-09DF-4A3D-B46F-031754A9563F}" dt="2022-02-03T22:02:28.850" v="1531" actId="1076"/>
          <ac:graphicFrameMkLst>
            <pc:docMk/>
            <pc:sldMk cId="0" sldId="393"/>
            <ac:graphicFrameMk id="113" creationId="{9A8CEE25-3386-494F-8BCF-070BB6FB5FB2}"/>
          </ac:graphicFrameMkLst>
        </pc:graphicFrameChg>
        <pc:cxnChg chg="mod">
          <ac:chgData name="Froduald Kabanza" userId="edf393d0-642b-4b9e-8c75-f62133241689" providerId="ADAL" clId="{DD84B0A5-09DF-4A3D-B46F-031754A9563F}" dt="2022-02-03T22:02:33.235" v="1532" actId="14100"/>
          <ac:cxnSpMkLst>
            <pc:docMk/>
            <pc:sldMk cId="0" sldId="393"/>
            <ac:cxnSpMk id="118" creationId="{0972CB7C-E277-478F-AD9B-3CED32C7039B}"/>
          </ac:cxnSpMkLst>
        </pc:cxnChg>
      </pc:sldChg>
      <pc:sldChg chg="addSp delSp modSp mod modAnim modNotesTx">
        <pc:chgData name="Froduald Kabanza" userId="edf393d0-642b-4b9e-8c75-f62133241689" providerId="ADAL" clId="{DD84B0A5-09DF-4A3D-B46F-031754A9563F}" dt="2022-02-03T22:13:58.790" v="1694" actId="113"/>
        <pc:sldMkLst>
          <pc:docMk/>
          <pc:sldMk cId="0" sldId="394"/>
        </pc:sldMkLst>
        <pc:spChg chg="add del">
          <ac:chgData name="Froduald Kabanza" userId="edf393d0-642b-4b9e-8c75-f62133241689" providerId="ADAL" clId="{DD84B0A5-09DF-4A3D-B46F-031754A9563F}" dt="2022-02-03T22:04:37.843" v="1560" actId="478"/>
          <ac:spMkLst>
            <pc:docMk/>
            <pc:sldMk cId="0" sldId="394"/>
            <ac:spMk id="4" creationId="{14025D3D-B797-4F48-9469-B21241F9A830}"/>
          </ac:spMkLst>
        </pc:spChg>
        <pc:spChg chg="mod">
          <ac:chgData name="Froduald Kabanza" userId="edf393d0-642b-4b9e-8c75-f62133241689" providerId="ADAL" clId="{DD84B0A5-09DF-4A3D-B46F-031754A9563F}" dt="2022-02-03T22:12:50.195" v="1690" actId="113"/>
          <ac:spMkLst>
            <pc:docMk/>
            <pc:sldMk cId="0" sldId="394"/>
            <ac:spMk id="36" creationId="{00000000-0000-0000-0000-000000000000}"/>
          </ac:spMkLst>
        </pc:spChg>
        <pc:spChg chg="mod">
          <ac:chgData name="Froduald Kabanza" userId="edf393d0-642b-4b9e-8c75-f62133241689" providerId="ADAL" clId="{DD84B0A5-09DF-4A3D-B46F-031754A9563F}" dt="2022-02-03T22:12:56.008" v="1691" actId="113"/>
          <ac:spMkLst>
            <pc:docMk/>
            <pc:sldMk cId="0" sldId="394"/>
            <ac:spMk id="3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39" creationId="{0BE97D46-74A4-4BBB-B3B5-F9E5793EF5BA}"/>
          </ac:spMkLst>
        </pc:spChg>
        <pc:spChg chg="mod">
          <ac:chgData name="Froduald Kabanza" userId="edf393d0-642b-4b9e-8c75-f62133241689" providerId="ADAL" clId="{DD84B0A5-09DF-4A3D-B46F-031754A9563F}" dt="2022-02-03T21:56:52.291" v="1448" actId="1076"/>
          <ac:spMkLst>
            <pc:docMk/>
            <pc:sldMk cId="0" sldId="394"/>
            <ac:spMk id="40" creationId="{FFAE6134-30CA-4275-B05C-EC490F434779}"/>
          </ac:spMkLst>
        </pc:spChg>
        <pc:spChg chg="add mod">
          <ac:chgData name="Froduald Kabanza" userId="edf393d0-642b-4b9e-8c75-f62133241689" providerId="ADAL" clId="{DD84B0A5-09DF-4A3D-B46F-031754A9563F}" dt="2022-02-03T22:13:48.312" v="1692" actId="113"/>
          <ac:spMkLst>
            <pc:docMk/>
            <pc:sldMk cId="0" sldId="394"/>
            <ac:spMk id="41" creationId="{492564DF-5BA8-448D-8B93-97B788EBB0F1}"/>
          </ac:spMkLst>
        </pc:spChg>
        <pc:spChg chg="mod">
          <ac:chgData name="Froduald Kabanza" userId="edf393d0-642b-4b9e-8c75-f62133241689" providerId="ADAL" clId="{DD84B0A5-09DF-4A3D-B46F-031754A9563F}" dt="2022-02-03T21:56:52.291" v="1448" actId="1076"/>
          <ac:spMkLst>
            <pc:docMk/>
            <pc:sldMk cId="0" sldId="394"/>
            <ac:spMk id="43" creationId="{632F02C1-427F-4281-B0E1-297478A80667}"/>
          </ac:spMkLst>
        </pc:spChg>
        <pc:spChg chg="mod">
          <ac:chgData name="Froduald Kabanza" userId="edf393d0-642b-4b9e-8c75-f62133241689" providerId="ADAL" clId="{DD84B0A5-09DF-4A3D-B46F-031754A9563F}" dt="2022-02-03T21:56:52.291" v="1448" actId="1076"/>
          <ac:spMkLst>
            <pc:docMk/>
            <pc:sldMk cId="0" sldId="394"/>
            <ac:spMk id="44" creationId="{60B022D9-C19D-48AA-97D7-515F0C04E9C9}"/>
          </ac:spMkLst>
        </pc:spChg>
        <pc:spChg chg="mod">
          <ac:chgData name="Froduald Kabanza" userId="edf393d0-642b-4b9e-8c75-f62133241689" providerId="ADAL" clId="{DD84B0A5-09DF-4A3D-B46F-031754A9563F}" dt="2022-02-03T21:56:52.291" v="1448" actId="1076"/>
          <ac:spMkLst>
            <pc:docMk/>
            <pc:sldMk cId="0" sldId="394"/>
            <ac:spMk id="4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48"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55" creationId="{00000000-0000-0000-0000-000000000000}"/>
          </ac:spMkLst>
        </pc:spChg>
        <pc:spChg chg="mod">
          <ac:chgData name="Froduald Kabanza" userId="edf393d0-642b-4b9e-8c75-f62133241689" providerId="ADAL" clId="{DD84B0A5-09DF-4A3D-B46F-031754A9563F}" dt="2022-02-03T22:13:58.790" v="1694" actId="113"/>
          <ac:spMkLst>
            <pc:docMk/>
            <pc:sldMk cId="0" sldId="394"/>
            <ac:spMk id="84994" creationId="{00000000-0000-0000-0000-000000000000}"/>
          </ac:spMkLst>
        </pc:spChg>
        <pc:spChg chg="del mod">
          <ac:chgData name="Froduald Kabanza" userId="edf393d0-642b-4b9e-8c75-f62133241689" providerId="ADAL" clId="{DD84B0A5-09DF-4A3D-B46F-031754A9563F}" dt="2022-02-03T22:00:50.404" v="1483" actId="478"/>
          <ac:spMkLst>
            <pc:docMk/>
            <pc:sldMk cId="0" sldId="394"/>
            <ac:spMk id="85000" creationId="{00000000-0000-0000-0000-000000000000}"/>
          </ac:spMkLst>
        </pc:spChg>
        <pc:grpChg chg="mod">
          <ac:chgData name="Froduald Kabanza" userId="edf393d0-642b-4b9e-8c75-f62133241689" providerId="ADAL" clId="{DD84B0A5-09DF-4A3D-B46F-031754A9563F}" dt="2022-02-03T21:56:52.291" v="1448" actId="1076"/>
          <ac:grpSpMkLst>
            <pc:docMk/>
            <pc:sldMk cId="0" sldId="394"/>
            <ac:grpSpMk id="85001"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2"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7"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8"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9"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10" creationId="{00000000-0000-0000-0000-000000000000}"/>
          </ac:grpSpMkLst>
        </pc:grpChg>
        <pc:graphicFrameChg chg="mod">
          <ac:chgData name="Froduald Kabanza" userId="edf393d0-642b-4b9e-8c75-f62133241689" providerId="ADAL" clId="{DD84B0A5-09DF-4A3D-B46F-031754A9563F}" dt="2022-02-03T21:56:52.291" v="1448" actId="1076"/>
          <ac:graphicFrameMkLst>
            <pc:docMk/>
            <pc:sldMk cId="0" sldId="394"/>
            <ac:graphicFrameMk id="34" creationId="{00000000-0000-0000-0000-000000000000}"/>
          </ac:graphicFrameMkLst>
        </pc:graphicFrameChg>
        <pc:graphicFrameChg chg="mod">
          <ac:chgData name="Froduald Kabanza" userId="edf393d0-642b-4b9e-8c75-f62133241689" providerId="ADAL" clId="{DD84B0A5-09DF-4A3D-B46F-031754A9563F}" dt="2022-02-03T22:02:44.710" v="1534" actId="1076"/>
          <ac:graphicFrameMkLst>
            <pc:docMk/>
            <pc:sldMk cId="0" sldId="394"/>
            <ac:graphicFrameMk id="35" creationId="{00000000-0000-0000-0000-000000000000}"/>
          </ac:graphicFrameMkLst>
        </pc:graphicFrameChg>
        <pc:cxnChg chg="mod">
          <ac:chgData name="Froduald Kabanza" userId="edf393d0-642b-4b9e-8c75-f62133241689" providerId="ADAL" clId="{DD84B0A5-09DF-4A3D-B46F-031754A9563F}" dt="2022-02-03T21:56:52.291" v="1448" actId="1076"/>
          <ac:cxnSpMkLst>
            <pc:docMk/>
            <pc:sldMk cId="0" sldId="394"/>
            <ac:cxnSpMk id="9" creationId="{13A07A96-1F77-46D5-B816-A4318FD6C0A6}"/>
          </ac:cxnSpMkLst>
        </pc:cxnChg>
        <pc:cxnChg chg="mod">
          <ac:chgData name="Froduald Kabanza" userId="edf393d0-642b-4b9e-8c75-f62133241689" providerId="ADAL" clId="{DD84B0A5-09DF-4A3D-B46F-031754A9563F}" dt="2022-02-03T22:02:47.326" v="1535" actId="14100"/>
          <ac:cxnSpMkLst>
            <pc:docMk/>
            <pc:sldMk cId="0" sldId="394"/>
            <ac:cxnSpMk id="45" creationId="{EED65171-0BD0-44AA-85A1-CBB738E63B4C}"/>
          </ac:cxnSpMkLst>
        </pc:cxnChg>
      </pc:sldChg>
      <pc:sldChg chg="ord">
        <pc:chgData name="Froduald Kabanza" userId="edf393d0-642b-4b9e-8c75-f62133241689" providerId="ADAL" clId="{DD84B0A5-09DF-4A3D-B46F-031754A9563F}" dt="2022-02-03T23:14:03.932" v="4454"/>
        <pc:sldMkLst>
          <pc:docMk/>
          <pc:sldMk cId="0" sldId="395"/>
        </pc:sldMkLst>
      </pc:sldChg>
      <pc:sldChg chg="modSp mod">
        <pc:chgData name="Froduald Kabanza" userId="edf393d0-642b-4b9e-8c75-f62133241689" providerId="ADAL" clId="{DD84B0A5-09DF-4A3D-B46F-031754A9563F}" dt="2022-02-03T23:38:33.040" v="5355" actId="20577"/>
        <pc:sldMkLst>
          <pc:docMk/>
          <pc:sldMk cId="0" sldId="396"/>
        </pc:sldMkLst>
        <pc:spChg chg="mod">
          <ac:chgData name="Froduald Kabanza" userId="edf393d0-642b-4b9e-8c75-f62133241689" providerId="ADAL" clId="{DD84B0A5-09DF-4A3D-B46F-031754A9563F}" dt="2022-02-03T23:38:33.040" v="5355" actId="20577"/>
          <ac:spMkLst>
            <pc:docMk/>
            <pc:sldMk cId="0" sldId="396"/>
            <ac:spMk id="98307" creationId="{00000000-0000-0000-0000-000000000000}"/>
          </ac:spMkLst>
        </pc:spChg>
      </pc:sldChg>
      <pc:sldChg chg="addSp modSp mod modAnim modNotes modNotesTx">
        <pc:chgData name="Froduald Kabanza" userId="edf393d0-642b-4b9e-8c75-f62133241689" providerId="ADAL" clId="{DD84B0A5-09DF-4A3D-B46F-031754A9563F}" dt="2022-02-10T10:58:45.102" v="5357" actId="27636"/>
        <pc:sldMkLst>
          <pc:docMk/>
          <pc:sldMk cId="106664215" sldId="404"/>
        </pc:sldMkLst>
        <pc:spChg chg="mod">
          <ac:chgData name="Froduald Kabanza" userId="edf393d0-642b-4b9e-8c75-f62133241689" providerId="ADAL" clId="{DD84B0A5-09DF-4A3D-B46F-031754A9563F}" dt="2022-02-03T20:34:03.837" v="394" actId="1076"/>
          <ac:spMkLst>
            <pc:docMk/>
            <pc:sldMk cId="106664215" sldId="404"/>
            <ac:spMk id="24" creationId="{464ECE05-A9A4-434E-9640-BF6C3A051A4E}"/>
          </ac:spMkLst>
        </pc:spChg>
        <pc:spChg chg="mod">
          <ac:chgData name="Froduald Kabanza" userId="edf393d0-642b-4b9e-8c75-f62133241689" providerId="ADAL" clId="{DD84B0A5-09DF-4A3D-B46F-031754A9563F}" dt="2022-02-03T20:58:00.067" v="907" actId="1076"/>
          <ac:spMkLst>
            <pc:docMk/>
            <pc:sldMk cId="106664215" sldId="404"/>
            <ac:spMk id="25" creationId="{17C04115-4F01-4A0B-B536-0E14B894B832}"/>
          </ac:spMkLst>
        </pc:spChg>
        <pc:spChg chg="mod">
          <ac:chgData name="Froduald Kabanza" userId="edf393d0-642b-4b9e-8c75-f62133241689" providerId="ADAL" clId="{DD84B0A5-09DF-4A3D-B46F-031754A9563F}" dt="2022-02-03T20:58:09.539" v="908" actId="1076"/>
          <ac:spMkLst>
            <pc:docMk/>
            <pc:sldMk cId="106664215" sldId="404"/>
            <ac:spMk id="26" creationId="{E1BBFC2E-733D-4262-91ED-A7CCACE8CB21}"/>
          </ac:spMkLst>
        </pc:spChg>
        <pc:spChg chg="mod">
          <ac:chgData name="Froduald Kabanza" userId="edf393d0-642b-4b9e-8c75-f62133241689" providerId="ADAL" clId="{DD84B0A5-09DF-4A3D-B46F-031754A9563F}" dt="2022-02-03T20:58:00.067" v="907" actId="1076"/>
          <ac:spMkLst>
            <pc:docMk/>
            <pc:sldMk cId="106664215" sldId="404"/>
            <ac:spMk id="27" creationId="{E560DEDF-F772-43A1-AB4D-3DEA2B7D86D8}"/>
          </ac:spMkLst>
        </pc:spChg>
        <pc:spChg chg="mod">
          <ac:chgData name="Froduald Kabanza" userId="edf393d0-642b-4b9e-8c75-f62133241689" providerId="ADAL" clId="{DD84B0A5-09DF-4A3D-B46F-031754A9563F}" dt="2022-02-03T20:58:09.539" v="908" actId="1076"/>
          <ac:spMkLst>
            <pc:docMk/>
            <pc:sldMk cId="106664215" sldId="404"/>
            <ac:spMk id="28" creationId="{88D5DDC6-9A31-4E90-A0FB-33EA1583492F}"/>
          </ac:spMkLst>
        </pc:spChg>
        <pc:spChg chg="add mod">
          <ac:chgData name="Froduald Kabanza" userId="edf393d0-642b-4b9e-8c75-f62133241689" providerId="ADAL" clId="{DD84B0A5-09DF-4A3D-B46F-031754A9563F}" dt="2022-02-03T21:27:07.232" v="936" actId="20577"/>
          <ac:spMkLst>
            <pc:docMk/>
            <pc:sldMk cId="106664215" sldId="404"/>
            <ac:spMk id="30" creationId="{61A2025F-A894-4874-8DB4-25C921DFD140}"/>
          </ac:spMkLst>
        </pc:spChg>
        <pc:spChg chg="mod">
          <ac:chgData name="Froduald Kabanza" userId="edf393d0-642b-4b9e-8c75-f62133241689" providerId="ADAL" clId="{DD84B0A5-09DF-4A3D-B46F-031754A9563F}" dt="2022-02-03T20:58:13.583" v="909" actId="1076"/>
          <ac:spMkLst>
            <pc:docMk/>
            <pc:sldMk cId="106664215" sldId="404"/>
            <ac:spMk id="37" creationId="{B5B02A19-FA9F-47A9-AD55-044AA24C3341}"/>
          </ac:spMkLst>
        </pc:spChg>
        <pc:spChg chg="mod">
          <ac:chgData name="Froduald Kabanza" userId="edf393d0-642b-4b9e-8c75-f62133241689" providerId="ADAL" clId="{DD84B0A5-09DF-4A3D-B46F-031754A9563F}" dt="2022-02-03T20:33:55.150" v="393" actId="14100"/>
          <ac:spMkLst>
            <pc:docMk/>
            <pc:sldMk cId="106664215" sldId="404"/>
            <ac:spMk id="4098"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099"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0"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1" creationId="{00000000-0000-0000-0000-000000000000}"/>
          </ac:spMkLst>
        </pc:spChg>
        <pc:spChg chg="mod">
          <ac:chgData name="Froduald Kabanza" userId="edf393d0-642b-4b9e-8c75-f62133241689" providerId="ADAL" clId="{DD84B0A5-09DF-4A3D-B46F-031754A9563F}" dt="2022-02-03T20:30:53.557" v="386" actId="20577"/>
          <ac:spMkLst>
            <pc:docMk/>
            <pc:sldMk cId="106664215" sldId="404"/>
            <ac:spMk id="4102" creationId="{00000000-0000-0000-0000-000000000000}"/>
          </ac:spMkLst>
        </pc:spChg>
        <pc:spChg chg="mod">
          <ac:chgData name="Froduald Kabanza" userId="edf393d0-642b-4b9e-8c75-f62133241689" providerId="ADAL" clId="{DD84B0A5-09DF-4A3D-B46F-031754A9563F}" dt="2022-02-03T20:29:47.488" v="343" actId="20577"/>
          <ac:spMkLst>
            <pc:docMk/>
            <pc:sldMk cId="106664215" sldId="404"/>
            <ac:spMk id="4103" creationId="{00000000-0000-0000-0000-000000000000}"/>
          </ac:spMkLst>
        </pc:spChg>
        <pc:spChg chg="mod">
          <ac:chgData name="Froduald Kabanza" userId="edf393d0-642b-4b9e-8c75-f62133241689" providerId="ADAL" clId="{DD84B0A5-09DF-4A3D-B46F-031754A9563F}" dt="2022-02-03T20:34:07.497" v="395" actId="1076"/>
          <ac:spMkLst>
            <pc:docMk/>
            <pc:sldMk cId="106664215" sldId="404"/>
            <ac:spMk id="4108" creationId="{00000000-0000-0000-0000-000000000000}"/>
          </ac:spMkLst>
        </pc:spChg>
        <pc:grpChg chg="mod">
          <ac:chgData name="Froduald Kabanza" userId="edf393d0-642b-4b9e-8c75-f62133241689" providerId="ADAL" clId="{DD84B0A5-09DF-4A3D-B46F-031754A9563F}" dt="2022-02-03T20:58:00.067" v="907" actId="1076"/>
          <ac:grpSpMkLst>
            <pc:docMk/>
            <pc:sldMk cId="106664215" sldId="404"/>
            <ac:grpSpMk id="22" creationId="{547CD695-4688-49EE-A85D-CAD6640E472B}"/>
          </ac:grpSpMkLst>
        </pc:grpChg>
        <pc:grpChg chg="mod">
          <ac:chgData name="Froduald Kabanza" userId="edf393d0-642b-4b9e-8c75-f62133241689" providerId="ADAL" clId="{DD84B0A5-09DF-4A3D-B46F-031754A9563F}" dt="2022-02-03T20:58:09.539" v="908" actId="1076"/>
          <ac:grpSpMkLst>
            <pc:docMk/>
            <pc:sldMk cId="106664215" sldId="404"/>
            <ac:grpSpMk id="23" creationId="{FE6274BA-2FA5-49CC-B5D6-82BAB54ACAE2}"/>
          </ac:grpSpMkLst>
        </pc:grpChg>
        <pc:grpChg chg="mod">
          <ac:chgData name="Froduald Kabanza" userId="edf393d0-642b-4b9e-8c75-f62133241689" providerId="ADAL" clId="{DD84B0A5-09DF-4A3D-B46F-031754A9563F}" dt="2022-02-03T20:58:13.583" v="909" actId="1076"/>
          <ac:grpSpMkLst>
            <pc:docMk/>
            <pc:sldMk cId="106664215" sldId="404"/>
            <ac:grpSpMk id="29" creationId="{9E6498A3-F3DC-49E7-9493-ABAB18A11DE0}"/>
          </ac:grpSpMkLst>
        </pc:grpChg>
        <pc:cxnChg chg="mod">
          <ac:chgData name="Froduald Kabanza" userId="edf393d0-642b-4b9e-8c75-f62133241689" providerId="ADAL" clId="{DD84B0A5-09DF-4A3D-B46F-031754A9563F}" dt="2022-02-03T20:58:09.539" v="908" actId="1076"/>
          <ac:cxnSpMkLst>
            <pc:docMk/>
            <pc:sldMk cId="106664215" sldId="404"/>
            <ac:cxnSpMk id="31" creationId="{9AA1C371-B6E0-44DB-BCA6-729CD1FD6BAE}"/>
          </ac:cxnSpMkLst>
        </pc:cxnChg>
        <pc:cxnChg chg="mod">
          <ac:chgData name="Froduald Kabanza" userId="edf393d0-642b-4b9e-8c75-f62133241689" providerId="ADAL" clId="{DD84B0A5-09DF-4A3D-B46F-031754A9563F}" dt="2022-02-03T20:58:00.067" v="907" actId="1076"/>
          <ac:cxnSpMkLst>
            <pc:docMk/>
            <pc:sldMk cId="106664215" sldId="404"/>
            <ac:cxnSpMk id="36" creationId="{D57076DB-4D14-45F9-8E3A-EAC849665CDD}"/>
          </ac:cxnSpMkLst>
        </pc:cxnChg>
        <pc:cxnChg chg="mod">
          <ac:chgData name="Froduald Kabanza" userId="edf393d0-642b-4b9e-8c75-f62133241689" providerId="ADAL" clId="{DD84B0A5-09DF-4A3D-B46F-031754A9563F}" dt="2022-02-03T20:58:13.583" v="909" actId="1076"/>
          <ac:cxnSpMkLst>
            <pc:docMk/>
            <pc:sldMk cId="106664215" sldId="404"/>
            <ac:cxnSpMk id="38" creationId="{52DF30DD-7770-49BF-85B9-24A529ED4162}"/>
          </ac:cxnSpMkLst>
        </pc:cxnChg>
      </pc:sldChg>
      <pc:sldChg chg="addSp delSp modSp mod modNotes modNotesTx">
        <pc:chgData name="Froduald Kabanza" userId="edf393d0-642b-4b9e-8c75-f62133241689" providerId="ADAL" clId="{DD84B0A5-09DF-4A3D-B46F-031754A9563F}" dt="2022-02-03T23:07:25.578" v="4210" actId="27636"/>
        <pc:sldMkLst>
          <pc:docMk/>
          <pc:sldMk cId="404981859" sldId="405"/>
        </pc:sldMkLst>
        <pc:spChg chg="add del mod">
          <ac:chgData name="Froduald Kabanza" userId="edf393d0-642b-4b9e-8c75-f62133241689" providerId="ADAL" clId="{DD84B0A5-09DF-4A3D-B46F-031754A9563F}" dt="2022-02-03T21:29:27.172" v="942" actId="478"/>
          <ac:spMkLst>
            <pc:docMk/>
            <pc:sldMk cId="404981859" sldId="405"/>
            <ac:spMk id="2" creationId="{1CD949CB-ADAA-45B1-B7B9-23AB1CDB7980}"/>
          </ac:spMkLst>
        </pc:spChg>
        <pc:spChg chg="del">
          <ac:chgData name="Froduald Kabanza" userId="edf393d0-642b-4b9e-8c75-f62133241689" providerId="ADAL" clId="{DD84B0A5-09DF-4A3D-B46F-031754A9563F}" dt="2022-02-03T21:29:23.890" v="941" actId="21"/>
          <ac:spMkLst>
            <pc:docMk/>
            <pc:sldMk cId="404981859" sldId="405"/>
            <ac:spMk id="24" creationId="{00000000-0000-0000-0000-000000000000}"/>
          </ac:spMkLst>
        </pc:spChg>
        <pc:spChg chg="mod">
          <ac:chgData name="Froduald Kabanza" userId="edf393d0-642b-4b9e-8c75-f62133241689" providerId="ADAL" clId="{DD84B0A5-09DF-4A3D-B46F-031754A9563F}" dt="2022-02-03T20:31:01.420" v="388" actId="20577"/>
          <ac:spMkLst>
            <pc:docMk/>
            <pc:sldMk cId="404981859" sldId="405"/>
            <ac:spMk id="4102" creationId="{00000000-0000-0000-0000-000000000000}"/>
          </ac:spMkLst>
        </pc:spChg>
      </pc:sldChg>
      <pc:sldChg chg="addSp delSp modSp mod modAnim modNotesTx">
        <pc:chgData name="Froduald Kabanza" userId="edf393d0-642b-4b9e-8c75-f62133241689" providerId="ADAL" clId="{DD84B0A5-09DF-4A3D-B46F-031754A9563F}" dt="2022-02-03T22:16:03.366" v="1701"/>
        <pc:sldMkLst>
          <pc:docMk/>
          <pc:sldMk cId="3198489829" sldId="408"/>
        </pc:sldMkLst>
        <pc:spChg chg="add mod">
          <ac:chgData name="Froduald Kabanza" userId="edf393d0-642b-4b9e-8c75-f62133241689" providerId="ADAL" clId="{DD84B0A5-09DF-4A3D-B46F-031754A9563F}" dt="2022-02-03T21:33:48.390" v="1161" actId="1076"/>
          <ac:spMkLst>
            <pc:docMk/>
            <pc:sldMk cId="3198489829" sldId="408"/>
            <ac:spMk id="2" creationId="{3E5C2855-7F0E-466E-B8BD-2C356FFB2BA7}"/>
          </ac:spMkLst>
        </pc:spChg>
        <pc:spChg chg="mod topLvl">
          <ac:chgData name="Froduald Kabanza" userId="edf393d0-642b-4b9e-8c75-f62133241689" providerId="ADAL" clId="{DD84B0A5-09DF-4A3D-B46F-031754A9563F}" dt="2022-02-03T21:32:37.533" v="1147" actId="165"/>
          <ac:spMkLst>
            <pc:docMk/>
            <pc:sldMk cId="3198489829" sldId="408"/>
            <ac:spMk id="15" creationId="{FE0BDC22-12FE-49A4-9320-A1200F6D5E95}"/>
          </ac:spMkLst>
        </pc:spChg>
        <pc:spChg chg="mod topLvl">
          <ac:chgData name="Froduald Kabanza" userId="edf393d0-642b-4b9e-8c75-f62133241689" providerId="ADAL" clId="{DD84B0A5-09DF-4A3D-B46F-031754A9563F}" dt="2022-02-03T21:34:40.932" v="1165" actId="207"/>
          <ac:spMkLst>
            <pc:docMk/>
            <pc:sldMk cId="3198489829" sldId="408"/>
            <ac:spMk id="16" creationId="{2A8D83AB-9C20-4A1A-BC36-146470391737}"/>
          </ac:spMkLst>
        </pc:spChg>
        <pc:spChg chg="mod topLvl">
          <ac:chgData name="Froduald Kabanza" userId="edf393d0-642b-4b9e-8c75-f62133241689" providerId="ADAL" clId="{DD84B0A5-09DF-4A3D-B46F-031754A9563F}" dt="2022-02-03T21:32:37.533" v="1147" actId="165"/>
          <ac:spMkLst>
            <pc:docMk/>
            <pc:sldMk cId="3198489829" sldId="408"/>
            <ac:spMk id="17" creationId="{EF6A2E5F-EF57-48EB-B97B-3007D83D7404}"/>
          </ac:spMkLst>
        </pc:spChg>
        <pc:spChg chg="mod topLvl">
          <ac:chgData name="Froduald Kabanza" userId="edf393d0-642b-4b9e-8c75-f62133241689" providerId="ADAL" clId="{DD84B0A5-09DF-4A3D-B46F-031754A9563F}" dt="2022-02-03T21:32:37.533" v="1147" actId="165"/>
          <ac:spMkLst>
            <pc:docMk/>
            <pc:sldMk cId="3198489829" sldId="408"/>
            <ac:spMk id="18" creationId="{6BDADD4C-0784-4AA8-B87F-A035016A980D}"/>
          </ac:spMkLst>
        </pc:spChg>
        <pc:spChg chg="mod topLvl">
          <ac:chgData name="Froduald Kabanza" userId="edf393d0-642b-4b9e-8c75-f62133241689" providerId="ADAL" clId="{DD84B0A5-09DF-4A3D-B46F-031754A9563F}" dt="2022-02-03T21:32:37.533" v="1147" actId="165"/>
          <ac:spMkLst>
            <pc:docMk/>
            <pc:sldMk cId="3198489829" sldId="408"/>
            <ac:spMk id="19" creationId="{0D7B7D9F-0F73-4CE3-BD3F-F37A98B7A747}"/>
          </ac:spMkLst>
        </pc:spChg>
        <pc:spChg chg="mod topLvl">
          <ac:chgData name="Froduald Kabanza" userId="edf393d0-642b-4b9e-8c75-f62133241689" providerId="ADAL" clId="{DD84B0A5-09DF-4A3D-B46F-031754A9563F}" dt="2022-02-03T21:32:53.377" v="1149" actId="1076"/>
          <ac:spMkLst>
            <pc:docMk/>
            <pc:sldMk cId="3198489829" sldId="408"/>
            <ac:spMk id="20" creationId="{47A9CDB9-0384-4EB0-BE9E-2B0F0220FC0C}"/>
          </ac:spMkLst>
        </pc:spChg>
        <pc:spChg chg="del mod topLvl">
          <ac:chgData name="Froduald Kabanza" userId="edf393d0-642b-4b9e-8c75-f62133241689" providerId="ADAL" clId="{DD84B0A5-09DF-4A3D-B46F-031754A9563F}" dt="2022-02-03T21:32:45.013" v="1148" actId="478"/>
          <ac:spMkLst>
            <pc:docMk/>
            <pc:sldMk cId="3198489829" sldId="408"/>
            <ac:spMk id="21" creationId="{9E20CEA4-5B2E-41FE-9CCB-D1FF5541F010}"/>
          </ac:spMkLst>
        </pc:spChg>
        <pc:spChg chg="mod topLvl">
          <ac:chgData name="Froduald Kabanza" userId="edf393d0-642b-4b9e-8c75-f62133241689" providerId="ADAL" clId="{DD84B0A5-09DF-4A3D-B46F-031754A9563F}" dt="2022-02-03T21:32:37.533" v="1147" actId="165"/>
          <ac:spMkLst>
            <pc:docMk/>
            <pc:sldMk cId="3198489829" sldId="408"/>
            <ac:spMk id="22" creationId="{A0FD13B3-3588-4D6C-9514-BB0606C220A4}"/>
          </ac:spMkLst>
        </pc:spChg>
        <pc:spChg chg="mod topLvl">
          <ac:chgData name="Froduald Kabanza" userId="edf393d0-642b-4b9e-8c75-f62133241689" providerId="ADAL" clId="{DD84B0A5-09DF-4A3D-B46F-031754A9563F}" dt="2022-02-03T21:32:53.377" v="1149" actId="1076"/>
          <ac:spMkLst>
            <pc:docMk/>
            <pc:sldMk cId="3198489829" sldId="408"/>
            <ac:spMk id="23" creationId="{C12A8F8F-30BC-461E-A7AC-142CED38911D}"/>
          </ac:spMkLst>
        </pc:spChg>
        <pc:spChg chg="mod topLvl">
          <ac:chgData name="Froduald Kabanza" userId="edf393d0-642b-4b9e-8c75-f62133241689" providerId="ADAL" clId="{DD84B0A5-09DF-4A3D-B46F-031754A9563F}" dt="2022-02-03T21:32:37.533" v="1147" actId="165"/>
          <ac:spMkLst>
            <pc:docMk/>
            <pc:sldMk cId="3198489829" sldId="408"/>
            <ac:spMk id="24" creationId="{E265CEF7-F515-4E46-82CA-FDFF21EEF0C8}"/>
          </ac:spMkLst>
        </pc:spChg>
        <pc:spChg chg="mod topLvl">
          <ac:chgData name="Froduald Kabanza" userId="edf393d0-642b-4b9e-8c75-f62133241689" providerId="ADAL" clId="{DD84B0A5-09DF-4A3D-B46F-031754A9563F}" dt="2022-02-03T21:32:37.533" v="1147" actId="165"/>
          <ac:spMkLst>
            <pc:docMk/>
            <pc:sldMk cId="3198489829" sldId="408"/>
            <ac:spMk id="28" creationId="{E9810DAF-799D-483A-988F-E3585D73D819}"/>
          </ac:spMkLst>
        </pc:spChg>
        <pc:spChg chg="mod topLvl">
          <ac:chgData name="Froduald Kabanza" userId="edf393d0-642b-4b9e-8c75-f62133241689" providerId="ADAL" clId="{DD84B0A5-09DF-4A3D-B46F-031754A9563F}" dt="2022-02-03T21:34:40.932" v="1165" actId="207"/>
          <ac:spMkLst>
            <pc:docMk/>
            <pc:sldMk cId="3198489829" sldId="408"/>
            <ac:spMk id="29" creationId="{033B12F8-C50E-4902-B353-26F9D4845272}"/>
          </ac:spMkLst>
        </pc:spChg>
        <pc:spChg chg="mod topLvl">
          <ac:chgData name="Froduald Kabanza" userId="edf393d0-642b-4b9e-8c75-f62133241689" providerId="ADAL" clId="{DD84B0A5-09DF-4A3D-B46F-031754A9563F}" dt="2022-02-03T21:32:37.533" v="1147" actId="165"/>
          <ac:spMkLst>
            <pc:docMk/>
            <pc:sldMk cId="3198489829" sldId="408"/>
            <ac:spMk id="30" creationId="{CA302BAB-9E8B-48CB-B1E6-BD289F3DBC9B}"/>
          </ac:spMkLst>
        </pc:spChg>
        <pc:spChg chg="mod topLvl">
          <ac:chgData name="Froduald Kabanza" userId="edf393d0-642b-4b9e-8c75-f62133241689" providerId="ADAL" clId="{DD84B0A5-09DF-4A3D-B46F-031754A9563F}" dt="2022-02-03T21:32:37.533" v="1147" actId="165"/>
          <ac:spMkLst>
            <pc:docMk/>
            <pc:sldMk cId="3198489829" sldId="408"/>
            <ac:spMk id="31" creationId="{75E5C395-4DD7-4BAC-94EE-A0FAED917C56}"/>
          </ac:spMkLst>
        </pc:spChg>
        <pc:spChg chg="mod topLvl">
          <ac:chgData name="Froduald Kabanza" userId="edf393d0-642b-4b9e-8c75-f62133241689" providerId="ADAL" clId="{DD84B0A5-09DF-4A3D-B46F-031754A9563F}" dt="2022-02-03T21:32:53.377" v="1149" actId="1076"/>
          <ac:spMkLst>
            <pc:docMk/>
            <pc:sldMk cId="3198489829" sldId="408"/>
            <ac:spMk id="32" creationId="{602E5FD8-1DC5-4341-BAC6-B1525BD35380}"/>
          </ac:spMkLst>
        </pc:spChg>
        <pc:spChg chg="mod topLvl">
          <ac:chgData name="Froduald Kabanza" userId="edf393d0-642b-4b9e-8c75-f62133241689" providerId="ADAL" clId="{DD84B0A5-09DF-4A3D-B46F-031754A9563F}" dt="2022-02-03T21:34:06.112" v="1164" actId="27636"/>
          <ac:spMkLst>
            <pc:docMk/>
            <pc:sldMk cId="3198489829" sldId="408"/>
            <ac:spMk id="33" creationId="{648C44C9-3CB7-407A-863E-7D2C67AD1256}"/>
          </ac:spMkLst>
        </pc:spChg>
        <pc:spChg chg="mod">
          <ac:chgData name="Froduald Kabanza" userId="edf393d0-642b-4b9e-8c75-f62133241689" providerId="ADAL" clId="{DD84B0A5-09DF-4A3D-B46F-031754A9563F}" dt="2022-02-03T22:15:14.325" v="1698" actId="1076"/>
          <ac:spMkLst>
            <pc:docMk/>
            <pc:sldMk cId="3198489829" sldId="408"/>
            <ac:spMk id="34" creationId="{F8085FB1-9E0B-4594-B69B-D742268D5BEA}"/>
          </ac:spMkLst>
        </pc:spChg>
        <pc:spChg chg="add del mod">
          <ac:chgData name="Froduald Kabanza" userId="edf393d0-642b-4b9e-8c75-f62133241689" providerId="ADAL" clId="{DD84B0A5-09DF-4A3D-B46F-031754A9563F}" dt="2022-02-03T21:30:03.704" v="945" actId="478"/>
          <ac:spMkLst>
            <pc:docMk/>
            <pc:sldMk cId="3198489829" sldId="408"/>
            <ac:spMk id="35" creationId="{821F15BA-2ACE-496F-83AE-0C3E8FC8750A}"/>
          </ac:spMkLst>
        </pc:spChg>
        <pc:spChg chg="add mod">
          <ac:chgData name="Froduald Kabanza" userId="edf393d0-642b-4b9e-8c75-f62133241689" providerId="ADAL" clId="{DD84B0A5-09DF-4A3D-B46F-031754A9563F}" dt="2022-02-03T21:33:44.261" v="1160" actId="1076"/>
          <ac:spMkLst>
            <pc:docMk/>
            <pc:sldMk cId="3198489829" sldId="408"/>
            <ac:spMk id="36" creationId="{8E77156F-2505-4749-8DEF-75943CC8A0F9}"/>
          </ac:spMkLst>
        </pc:spChg>
        <pc:spChg chg="add mod">
          <ac:chgData name="Froduald Kabanza" userId="edf393d0-642b-4b9e-8c75-f62133241689" providerId="ADAL" clId="{DD84B0A5-09DF-4A3D-B46F-031754A9563F}" dt="2022-02-03T21:35:23.603" v="1168" actId="1076"/>
          <ac:spMkLst>
            <pc:docMk/>
            <pc:sldMk cId="3198489829" sldId="408"/>
            <ac:spMk id="37" creationId="{0F377278-A32D-4084-AB53-F3AA9CE13BC7}"/>
          </ac:spMkLst>
        </pc:spChg>
        <pc:grpChg chg="mod">
          <ac:chgData name="Froduald Kabanza" userId="edf393d0-642b-4b9e-8c75-f62133241689" providerId="ADAL" clId="{DD84B0A5-09DF-4A3D-B46F-031754A9563F}" dt="2022-02-03T21:35:12.254" v="1166" actId="14100"/>
          <ac:grpSpMkLst>
            <pc:docMk/>
            <pc:sldMk cId="3198489829" sldId="408"/>
            <ac:grpSpMk id="9" creationId="{E1ED7E96-D92D-4121-AC47-9EFAA242DEF6}"/>
          </ac:grpSpMkLst>
        </pc:grpChg>
        <pc:grpChg chg="del">
          <ac:chgData name="Froduald Kabanza" userId="edf393d0-642b-4b9e-8c75-f62133241689" providerId="ADAL" clId="{DD84B0A5-09DF-4A3D-B46F-031754A9563F}" dt="2022-02-03T21:32:37.533" v="1147" actId="165"/>
          <ac:grpSpMkLst>
            <pc:docMk/>
            <pc:sldMk cId="3198489829" sldId="408"/>
            <ac:grpSpMk id="14" creationId="{7BF63E58-8CCB-4EDD-9BF4-0884DF50B8DF}"/>
          </ac:grpSpMkLst>
        </pc:grpChg>
        <pc:cxnChg chg="mod topLvl">
          <ac:chgData name="Froduald Kabanza" userId="edf393d0-642b-4b9e-8c75-f62133241689" providerId="ADAL" clId="{DD84B0A5-09DF-4A3D-B46F-031754A9563F}" dt="2022-02-03T21:32:37.533" v="1147" actId="165"/>
          <ac:cxnSpMkLst>
            <pc:docMk/>
            <pc:sldMk cId="3198489829" sldId="408"/>
            <ac:cxnSpMk id="25" creationId="{67EC9FCD-B01F-455C-9F1E-94465DD2AD52}"/>
          </ac:cxnSpMkLst>
        </pc:cxnChg>
        <pc:cxnChg chg="mod topLvl">
          <ac:chgData name="Froduald Kabanza" userId="edf393d0-642b-4b9e-8c75-f62133241689" providerId="ADAL" clId="{DD84B0A5-09DF-4A3D-B46F-031754A9563F}" dt="2022-02-03T21:32:37.533" v="1147" actId="165"/>
          <ac:cxnSpMkLst>
            <pc:docMk/>
            <pc:sldMk cId="3198489829" sldId="408"/>
            <ac:cxnSpMk id="26" creationId="{DCE863F5-C380-42A3-BB8C-29E1CEF441B6}"/>
          </ac:cxnSpMkLst>
        </pc:cxnChg>
        <pc:cxnChg chg="mod topLvl">
          <ac:chgData name="Froduald Kabanza" userId="edf393d0-642b-4b9e-8c75-f62133241689" providerId="ADAL" clId="{DD84B0A5-09DF-4A3D-B46F-031754A9563F}" dt="2022-02-03T21:32:53.377" v="1149" actId="1076"/>
          <ac:cxnSpMkLst>
            <pc:docMk/>
            <pc:sldMk cId="3198489829" sldId="408"/>
            <ac:cxnSpMk id="27" creationId="{A0D7559C-6A7F-4157-86F0-FF02695BBAC4}"/>
          </ac:cxnSpMkLst>
        </pc:cxnChg>
      </pc:sldChg>
      <pc:sldChg chg="addSp modSp mod">
        <pc:chgData name="Froduald Kabanza" userId="edf393d0-642b-4b9e-8c75-f62133241689" providerId="ADAL" clId="{DD84B0A5-09DF-4A3D-B46F-031754A9563F}" dt="2022-02-03T23:13:21.087" v="4452" actId="1076"/>
        <pc:sldMkLst>
          <pc:docMk/>
          <pc:sldMk cId="0" sldId="701"/>
        </pc:sldMkLst>
        <pc:graphicFrameChg chg="add mod modGraphic">
          <ac:chgData name="Froduald Kabanza" userId="edf393d0-642b-4b9e-8c75-f62133241689" providerId="ADAL" clId="{DD84B0A5-09DF-4A3D-B46F-031754A9563F}" dt="2022-02-03T23:13:21.087" v="4452" actId="1076"/>
          <ac:graphicFrameMkLst>
            <pc:docMk/>
            <pc:sldMk cId="0" sldId="701"/>
            <ac:graphicFrameMk id="3" creationId="{984F034A-7DEE-4183-A497-71B609716185}"/>
          </ac:graphicFrameMkLst>
        </pc:graphicFrameChg>
      </pc:sldChg>
      <pc:sldChg chg="addSp delSp modSp mod modAnim">
        <pc:chgData name="Froduald Kabanza" userId="edf393d0-642b-4b9e-8c75-f62133241689" providerId="ADAL" clId="{DD84B0A5-09DF-4A3D-B46F-031754A9563F}" dt="2022-02-03T22:57:48.285" v="3354" actId="1076"/>
        <pc:sldMkLst>
          <pc:docMk/>
          <pc:sldMk cId="0" sldId="703"/>
        </pc:sldMkLst>
        <pc:spChg chg="mod topLvl">
          <ac:chgData name="Froduald Kabanza" userId="edf393d0-642b-4b9e-8c75-f62133241689" providerId="ADAL" clId="{DD84B0A5-09DF-4A3D-B46F-031754A9563F}" dt="2022-02-03T22:57:48.285" v="3354" actId="1076"/>
          <ac:spMkLst>
            <pc:docMk/>
            <pc:sldMk cId="0" sldId="703"/>
            <ac:spMk id="44" creationId="{E4C5A5C0-02E1-40AC-9622-7B0DA7580883}"/>
          </ac:spMkLst>
        </pc:spChg>
        <pc:spChg chg="mod topLvl">
          <ac:chgData name="Froduald Kabanza" userId="edf393d0-642b-4b9e-8c75-f62133241689" providerId="ADAL" clId="{DD84B0A5-09DF-4A3D-B46F-031754A9563F}" dt="2022-02-03T22:57:48.285" v="3354" actId="1076"/>
          <ac:spMkLst>
            <pc:docMk/>
            <pc:sldMk cId="0" sldId="703"/>
            <ac:spMk id="45" creationId="{719ED210-83CE-4371-92D8-79976ED0A5FD}"/>
          </ac:spMkLst>
        </pc:spChg>
        <pc:spChg chg="mod topLvl">
          <ac:chgData name="Froduald Kabanza" userId="edf393d0-642b-4b9e-8c75-f62133241689" providerId="ADAL" clId="{DD84B0A5-09DF-4A3D-B46F-031754A9563F}" dt="2022-02-03T22:57:48.285" v="3354" actId="1076"/>
          <ac:spMkLst>
            <pc:docMk/>
            <pc:sldMk cId="0" sldId="703"/>
            <ac:spMk id="46" creationId="{16577D44-95EB-4469-BBBD-CBC543F9D7EC}"/>
          </ac:spMkLst>
        </pc:spChg>
        <pc:spChg chg="mod topLvl">
          <ac:chgData name="Froduald Kabanza" userId="edf393d0-642b-4b9e-8c75-f62133241689" providerId="ADAL" clId="{DD84B0A5-09DF-4A3D-B46F-031754A9563F}" dt="2022-02-03T22:57:48.285" v="3354" actId="1076"/>
          <ac:spMkLst>
            <pc:docMk/>
            <pc:sldMk cId="0" sldId="703"/>
            <ac:spMk id="47" creationId="{754BC41B-A052-4069-960E-75ED85399FAD}"/>
          </ac:spMkLst>
        </pc:spChg>
        <pc:spChg chg="mod topLvl">
          <ac:chgData name="Froduald Kabanza" userId="edf393d0-642b-4b9e-8c75-f62133241689" providerId="ADAL" clId="{DD84B0A5-09DF-4A3D-B46F-031754A9563F}" dt="2022-02-03T22:57:48.285" v="3354" actId="1076"/>
          <ac:spMkLst>
            <pc:docMk/>
            <pc:sldMk cId="0" sldId="703"/>
            <ac:spMk id="52" creationId="{3835A5E8-3573-4D2D-9822-0DDF675E65CF}"/>
          </ac:spMkLst>
        </pc:spChg>
        <pc:spChg chg="mod topLvl">
          <ac:chgData name="Froduald Kabanza" userId="edf393d0-642b-4b9e-8c75-f62133241689" providerId="ADAL" clId="{DD84B0A5-09DF-4A3D-B46F-031754A9563F}" dt="2022-02-03T22:57:48.285" v="3354" actId="1076"/>
          <ac:spMkLst>
            <pc:docMk/>
            <pc:sldMk cId="0" sldId="703"/>
            <ac:spMk id="53" creationId="{0626971C-DA32-466D-A15D-3A9319EDC145}"/>
          </ac:spMkLst>
        </pc:spChg>
        <pc:spChg chg="mod topLvl">
          <ac:chgData name="Froduald Kabanza" userId="edf393d0-642b-4b9e-8c75-f62133241689" providerId="ADAL" clId="{DD84B0A5-09DF-4A3D-B46F-031754A9563F}" dt="2022-02-03T22:57:48.285" v="3354" actId="1076"/>
          <ac:spMkLst>
            <pc:docMk/>
            <pc:sldMk cId="0" sldId="703"/>
            <ac:spMk id="54" creationId="{ED8ACD6D-667E-453F-8E8B-022FE47FB52B}"/>
          </ac:spMkLst>
        </pc:spChg>
        <pc:spChg chg="mod topLvl">
          <ac:chgData name="Froduald Kabanza" userId="edf393d0-642b-4b9e-8c75-f62133241689" providerId="ADAL" clId="{DD84B0A5-09DF-4A3D-B46F-031754A9563F}" dt="2022-02-03T22:57:48.285" v="3354" actId="1076"/>
          <ac:spMkLst>
            <pc:docMk/>
            <pc:sldMk cId="0" sldId="703"/>
            <ac:spMk id="55" creationId="{9562CAE6-39EA-4EEF-AC9A-1D9A7FFFFE80}"/>
          </ac:spMkLst>
        </pc:spChg>
        <pc:spChg chg="mod topLvl">
          <ac:chgData name="Froduald Kabanza" userId="edf393d0-642b-4b9e-8c75-f62133241689" providerId="ADAL" clId="{DD84B0A5-09DF-4A3D-B46F-031754A9563F}" dt="2022-02-03T22:57:48.285" v="3354" actId="1076"/>
          <ac:spMkLst>
            <pc:docMk/>
            <pc:sldMk cId="0" sldId="703"/>
            <ac:spMk id="61" creationId="{D9438C8F-27AC-41F5-A614-1D5EFE03CADE}"/>
          </ac:spMkLst>
        </pc:spChg>
        <pc:spChg chg="mod topLvl">
          <ac:chgData name="Froduald Kabanza" userId="edf393d0-642b-4b9e-8c75-f62133241689" providerId="ADAL" clId="{DD84B0A5-09DF-4A3D-B46F-031754A9563F}" dt="2022-02-03T22:57:48.285" v="3354" actId="1076"/>
          <ac:spMkLst>
            <pc:docMk/>
            <pc:sldMk cId="0" sldId="703"/>
            <ac:spMk id="62" creationId="{D42A8AF1-72E3-4F60-9191-6D5C2EDF4465}"/>
          </ac:spMkLst>
        </pc:spChg>
        <pc:spChg chg="mod topLvl">
          <ac:chgData name="Froduald Kabanza" userId="edf393d0-642b-4b9e-8c75-f62133241689" providerId="ADAL" clId="{DD84B0A5-09DF-4A3D-B46F-031754A9563F}" dt="2022-02-03T22:57:48.285" v="3354" actId="1076"/>
          <ac:spMkLst>
            <pc:docMk/>
            <pc:sldMk cId="0" sldId="703"/>
            <ac:spMk id="63" creationId="{7F78FFAE-D7A6-455A-9F72-AB059FF770BE}"/>
          </ac:spMkLst>
        </pc:spChg>
        <pc:spChg chg="mod topLvl">
          <ac:chgData name="Froduald Kabanza" userId="edf393d0-642b-4b9e-8c75-f62133241689" providerId="ADAL" clId="{DD84B0A5-09DF-4A3D-B46F-031754A9563F}" dt="2022-02-03T22:57:48.285" v="3354" actId="1076"/>
          <ac:spMkLst>
            <pc:docMk/>
            <pc:sldMk cId="0" sldId="703"/>
            <ac:spMk id="64" creationId="{22190C7B-854B-4871-87DA-4F4828373C63}"/>
          </ac:spMkLst>
        </pc:spChg>
        <pc:spChg chg="mod topLvl">
          <ac:chgData name="Froduald Kabanza" userId="edf393d0-642b-4b9e-8c75-f62133241689" providerId="ADAL" clId="{DD84B0A5-09DF-4A3D-B46F-031754A9563F}" dt="2022-02-03T22:57:48.285" v="3354" actId="1076"/>
          <ac:spMkLst>
            <pc:docMk/>
            <pc:sldMk cId="0" sldId="703"/>
            <ac:spMk id="65" creationId="{DF5CFD4E-25F7-418B-8177-D7E8363F23A4}"/>
          </ac:spMkLst>
        </pc:spChg>
        <pc:spChg chg="mod topLvl">
          <ac:chgData name="Froduald Kabanza" userId="edf393d0-642b-4b9e-8c75-f62133241689" providerId="ADAL" clId="{DD84B0A5-09DF-4A3D-B46F-031754A9563F}" dt="2022-02-03T22:57:48.285" v="3354" actId="1076"/>
          <ac:spMkLst>
            <pc:docMk/>
            <pc:sldMk cId="0" sldId="703"/>
            <ac:spMk id="66" creationId="{4A731F1D-8BB0-45E1-A309-3F99BCD291FB}"/>
          </ac:spMkLst>
        </pc:spChg>
        <pc:spChg chg="mod topLvl">
          <ac:chgData name="Froduald Kabanza" userId="edf393d0-642b-4b9e-8c75-f62133241689" providerId="ADAL" clId="{DD84B0A5-09DF-4A3D-B46F-031754A9563F}" dt="2022-02-03T22:57:48.285" v="3354" actId="1076"/>
          <ac:spMkLst>
            <pc:docMk/>
            <pc:sldMk cId="0" sldId="703"/>
            <ac:spMk id="67" creationId="{9F9092AB-9920-4DD0-AEED-3631F43DD80A}"/>
          </ac:spMkLst>
        </pc:spChg>
        <pc:spChg chg="mod topLvl">
          <ac:chgData name="Froduald Kabanza" userId="edf393d0-642b-4b9e-8c75-f62133241689" providerId="ADAL" clId="{DD84B0A5-09DF-4A3D-B46F-031754A9563F}" dt="2022-02-03T22:57:48.285" v="3354" actId="1076"/>
          <ac:spMkLst>
            <pc:docMk/>
            <pc:sldMk cId="0" sldId="703"/>
            <ac:spMk id="68" creationId="{0BF67160-D159-4A8F-9317-1163E6905D52}"/>
          </ac:spMkLst>
        </pc:spChg>
        <pc:spChg chg="mod topLvl">
          <ac:chgData name="Froduald Kabanza" userId="edf393d0-642b-4b9e-8c75-f62133241689" providerId="ADAL" clId="{DD84B0A5-09DF-4A3D-B46F-031754A9563F}" dt="2022-02-03T22:57:48.285" v="3354" actId="1076"/>
          <ac:spMkLst>
            <pc:docMk/>
            <pc:sldMk cId="0" sldId="703"/>
            <ac:spMk id="69" creationId="{3559B21E-CAC4-4664-A04A-F2B2E07D559A}"/>
          </ac:spMkLst>
        </pc:spChg>
        <pc:spChg chg="mod topLvl">
          <ac:chgData name="Froduald Kabanza" userId="edf393d0-642b-4b9e-8c75-f62133241689" providerId="ADAL" clId="{DD84B0A5-09DF-4A3D-B46F-031754A9563F}" dt="2022-02-03T22:57:48.285" v="3354" actId="1076"/>
          <ac:spMkLst>
            <pc:docMk/>
            <pc:sldMk cId="0" sldId="703"/>
            <ac:spMk id="70" creationId="{5F1AC7F7-A603-4865-964A-3FE648344160}"/>
          </ac:spMkLst>
        </pc:spChg>
        <pc:spChg chg="mod topLvl">
          <ac:chgData name="Froduald Kabanza" userId="edf393d0-642b-4b9e-8c75-f62133241689" providerId="ADAL" clId="{DD84B0A5-09DF-4A3D-B46F-031754A9563F}" dt="2022-02-03T22:57:48.285" v="3354" actId="1076"/>
          <ac:spMkLst>
            <pc:docMk/>
            <pc:sldMk cId="0" sldId="703"/>
            <ac:spMk id="71" creationId="{5B8F7EF4-94DF-4591-9E10-A5CD0262E8DE}"/>
          </ac:spMkLst>
        </pc:spChg>
        <pc:spChg chg="mod topLvl">
          <ac:chgData name="Froduald Kabanza" userId="edf393d0-642b-4b9e-8c75-f62133241689" providerId="ADAL" clId="{DD84B0A5-09DF-4A3D-B46F-031754A9563F}" dt="2022-02-03T22:57:48.285" v="3354" actId="1076"/>
          <ac:spMkLst>
            <pc:docMk/>
            <pc:sldMk cId="0" sldId="703"/>
            <ac:spMk id="72" creationId="{4FC1C669-7906-4702-991D-C661F53FD957}"/>
          </ac:spMkLst>
        </pc:spChg>
        <pc:spChg chg="mod topLvl">
          <ac:chgData name="Froduald Kabanza" userId="edf393d0-642b-4b9e-8c75-f62133241689" providerId="ADAL" clId="{DD84B0A5-09DF-4A3D-B46F-031754A9563F}" dt="2022-02-03T22:57:48.285" v="3354" actId="1076"/>
          <ac:spMkLst>
            <pc:docMk/>
            <pc:sldMk cId="0" sldId="703"/>
            <ac:spMk id="73" creationId="{B705B20D-AD0A-4400-BE6D-59BE0CB84430}"/>
          </ac:spMkLst>
        </pc:spChg>
        <pc:spChg chg="mod">
          <ac:chgData name="Froduald Kabanza" userId="edf393d0-642b-4b9e-8c75-f62133241689" providerId="ADAL" clId="{DD84B0A5-09DF-4A3D-B46F-031754A9563F}" dt="2022-02-03T22:29:12.502" v="2153" actId="1076"/>
          <ac:spMkLst>
            <pc:docMk/>
            <pc:sldMk cId="0" sldId="703"/>
            <ac:spMk id="26626" creationId="{00000000-0000-0000-0000-000000000000}"/>
          </ac:spMkLst>
        </pc:spChg>
        <pc:spChg chg="mod">
          <ac:chgData name="Froduald Kabanza" userId="edf393d0-642b-4b9e-8c75-f62133241689" providerId="ADAL" clId="{DD84B0A5-09DF-4A3D-B46F-031754A9563F}" dt="2022-02-03T22:57:35.878" v="3352" actId="1076"/>
          <ac:spMkLst>
            <pc:docMk/>
            <pc:sldMk cId="0" sldId="703"/>
            <ac:spMk id="168966" creationId="{00000000-0000-0000-0000-000000000000}"/>
          </ac:spMkLst>
        </pc:spChg>
        <pc:grpChg chg="del mod">
          <ac:chgData name="Froduald Kabanza" userId="edf393d0-642b-4b9e-8c75-f62133241689" providerId="ADAL" clId="{DD84B0A5-09DF-4A3D-B46F-031754A9563F}" dt="2022-02-03T22:22:58.866" v="1863" actId="165"/>
          <ac:grpSpMkLst>
            <pc:docMk/>
            <pc:sldMk cId="0" sldId="703"/>
            <ac:grpSpMk id="43" creationId="{107844E3-0546-4D95-A18A-485957B47815}"/>
          </ac:grpSpMkLst>
        </pc:grpChg>
        <pc:graphicFrameChg chg="mod">
          <ac:chgData name="Froduald Kabanza" userId="edf393d0-642b-4b9e-8c75-f62133241689" providerId="ADAL" clId="{DD84B0A5-09DF-4A3D-B46F-031754A9563F}" dt="2022-02-03T22:57:39.999" v="3353" actId="1076"/>
          <ac:graphicFrameMkLst>
            <pc:docMk/>
            <pc:sldMk cId="0" sldId="703"/>
            <ac:graphicFrameMk id="3" creationId="{462232F2-0FC0-4DB2-B27A-335EB5E9F57A}"/>
          </ac:graphicFrameMkLst>
        </pc:graphicFrameChg>
        <pc:graphicFrameChg chg="add del mod modGraphic">
          <ac:chgData name="Froduald Kabanza" userId="edf393d0-642b-4b9e-8c75-f62133241689" providerId="ADAL" clId="{DD84B0A5-09DF-4A3D-B46F-031754A9563F}" dt="2022-02-03T12:44:39.897" v="4" actId="478"/>
          <ac:graphicFrameMkLst>
            <pc:docMk/>
            <pc:sldMk cId="0" sldId="703"/>
            <ac:graphicFrameMk id="4" creationId="{5A277AC6-01FF-42FE-B16B-E1C0DA280D56}"/>
          </ac:graphicFrameMkLst>
        </pc:graphicFrameChg>
        <pc:cxnChg chg="mod topLvl">
          <ac:chgData name="Froduald Kabanza" userId="edf393d0-642b-4b9e-8c75-f62133241689" providerId="ADAL" clId="{DD84B0A5-09DF-4A3D-B46F-031754A9563F}" dt="2022-02-03T22:57:48.285" v="3354" actId="1076"/>
          <ac:cxnSpMkLst>
            <pc:docMk/>
            <pc:sldMk cId="0" sldId="703"/>
            <ac:cxnSpMk id="48" creationId="{42C5EE0F-8264-4082-A69B-07C7FCB53A68}"/>
          </ac:cxnSpMkLst>
        </pc:cxnChg>
        <pc:cxnChg chg="add del mod">
          <ac:chgData name="Froduald Kabanza" userId="edf393d0-642b-4b9e-8c75-f62133241689" providerId="ADAL" clId="{DD84B0A5-09DF-4A3D-B46F-031754A9563F}" dt="2022-02-03T22:22:45.277" v="1860" actId="478"/>
          <ac:cxnSpMkLst>
            <pc:docMk/>
            <pc:sldMk cId="0" sldId="703"/>
            <ac:cxnSpMk id="49" creationId="{21A94798-7928-46B5-A4C8-FC25CA0FC521}"/>
          </ac:cxnSpMkLst>
        </pc:cxnChg>
        <pc:cxnChg chg="mod topLvl">
          <ac:chgData name="Froduald Kabanza" userId="edf393d0-642b-4b9e-8c75-f62133241689" providerId="ADAL" clId="{DD84B0A5-09DF-4A3D-B46F-031754A9563F}" dt="2022-02-03T22:57:48.285" v="3354" actId="1076"/>
          <ac:cxnSpMkLst>
            <pc:docMk/>
            <pc:sldMk cId="0" sldId="703"/>
            <ac:cxnSpMk id="50" creationId="{915EB657-F73C-4EBE-BA27-5D0C7FF0DD40}"/>
          </ac:cxnSpMkLst>
        </pc:cxnChg>
        <pc:cxnChg chg="add del mod">
          <ac:chgData name="Froduald Kabanza" userId="edf393d0-642b-4b9e-8c75-f62133241689" providerId="ADAL" clId="{DD84B0A5-09DF-4A3D-B46F-031754A9563F}" dt="2022-02-03T22:22:43.157" v="1859" actId="478"/>
          <ac:cxnSpMkLst>
            <pc:docMk/>
            <pc:sldMk cId="0" sldId="703"/>
            <ac:cxnSpMk id="51" creationId="{C88138BC-05E8-45B6-ADBC-1D80F5C7C9FC}"/>
          </ac:cxnSpMkLst>
        </pc:cxnChg>
        <pc:cxnChg chg="mod topLvl">
          <ac:chgData name="Froduald Kabanza" userId="edf393d0-642b-4b9e-8c75-f62133241689" providerId="ADAL" clId="{DD84B0A5-09DF-4A3D-B46F-031754A9563F}" dt="2022-02-03T22:57:48.285" v="3354" actId="1076"/>
          <ac:cxnSpMkLst>
            <pc:docMk/>
            <pc:sldMk cId="0" sldId="703"/>
            <ac:cxnSpMk id="56" creationId="{5C172C22-A49C-46DF-9543-70D4E5B63AA0}"/>
          </ac:cxnSpMkLst>
        </pc:cxnChg>
        <pc:cxnChg chg="add del mod">
          <ac:chgData name="Froduald Kabanza" userId="edf393d0-642b-4b9e-8c75-f62133241689" providerId="ADAL" clId="{DD84B0A5-09DF-4A3D-B46F-031754A9563F}" dt="2022-02-03T22:22:40.594" v="1858" actId="478"/>
          <ac:cxnSpMkLst>
            <pc:docMk/>
            <pc:sldMk cId="0" sldId="703"/>
            <ac:cxnSpMk id="57" creationId="{3DE1EE2D-99F4-42A0-8D8A-A6C006100E80}"/>
          </ac:cxnSpMkLst>
        </pc:cxnChg>
        <pc:cxnChg chg="mod topLvl">
          <ac:chgData name="Froduald Kabanza" userId="edf393d0-642b-4b9e-8c75-f62133241689" providerId="ADAL" clId="{DD84B0A5-09DF-4A3D-B46F-031754A9563F}" dt="2022-02-03T22:57:48.285" v="3354" actId="1076"/>
          <ac:cxnSpMkLst>
            <pc:docMk/>
            <pc:sldMk cId="0" sldId="703"/>
            <ac:cxnSpMk id="58" creationId="{2289664D-1C78-4ECB-B876-5DB75341F581}"/>
          </ac:cxnSpMkLst>
        </pc:cxnChg>
        <pc:cxnChg chg="add del mod topLvl">
          <ac:chgData name="Froduald Kabanza" userId="edf393d0-642b-4b9e-8c75-f62133241689" providerId="ADAL" clId="{DD84B0A5-09DF-4A3D-B46F-031754A9563F}" dt="2022-02-03T22:57:48.285" v="3354" actId="1076"/>
          <ac:cxnSpMkLst>
            <pc:docMk/>
            <pc:sldMk cId="0" sldId="703"/>
            <ac:cxnSpMk id="59" creationId="{A24C9727-07C3-4B91-955D-FFE9CECC385B}"/>
          </ac:cxnSpMkLst>
        </pc:cxnChg>
        <pc:cxnChg chg="mod topLvl">
          <ac:chgData name="Froduald Kabanza" userId="edf393d0-642b-4b9e-8c75-f62133241689" providerId="ADAL" clId="{DD84B0A5-09DF-4A3D-B46F-031754A9563F}" dt="2022-02-03T22:57:48.285" v="3354" actId="1076"/>
          <ac:cxnSpMkLst>
            <pc:docMk/>
            <pc:sldMk cId="0" sldId="703"/>
            <ac:cxnSpMk id="60" creationId="{A452E4AE-6F31-4D3D-9190-BD28DF2692FF}"/>
          </ac:cxnSpMkLst>
        </pc:cxnChg>
        <pc:cxnChg chg="mod topLvl">
          <ac:chgData name="Froduald Kabanza" userId="edf393d0-642b-4b9e-8c75-f62133241689" providerId="ADAL" clId="{DD84B0A5-09DF-4A3D-B46F-031754A9563F}" dt="2022-02-03T22:57:48.285" v="3354" actId="1076"/>
          <ac:cxnSpMkLst>
            <pc:docMk/>
            <pc:sldMk cId="0" sldId="703"/>
            <ac:cxnSpMk id="74" creationId="{73ED6EEB-443F-4BF8-9980-3D3014E31AC9}"/>
          </ac:cxnSpMkLst>
        </pc:cxnChg>
        <pc:cxnChg chg="mod topLvl">
          <ac:chgData name="Froduald Kabanza" userId="edf393d0-642b-4b9e-8c75-f62133241689" providerId="ADAL" clId="{DD84B0A5-09DF-4A3D-B46F-031754A9563F}" dt="2022-02-03T22:57:48.285" v="3354" actId="1076"/>
          <ac:cxnSpMkLst>
            <pc:docMk/>
            <pc:sldMk cId="0" sldId="703"/>
            <ac:cxnSpMk id="75" creationId="{762DBD28-D065-4629-A3D7-5F60AC25A39D}"/>
          </ac:cxnSpMkLst>
        </pc:cxnChg>
        <pc:cxnChg chg="mod topLvl">
          <ac:chgData name="Froduald Kabanza" userId="edf393d0-642b-4b9e-8c75-f62133241689" providerId="ADAL" clId="{DD84B0A5-09DF-4A3D-B46F-031754A9563F}" dt="2022-02-03T22:57:48.285" v="3354" actId="1076"/>
          <ac:cxnSpMkLst>
            <pc:docMk/>
            <pc:sldMk cId="0" sldId="703"/>
            <ac:cxnSpMk id="76" creationId="{7CF2E1B0-6059-464D-B248-0D760FCC5061}"/>
          </ac:cxnSpMkLst>
        </pc:cxnChg>
        <pc:cxnChg chg="add mod">
          <ac:chgData name="Froduald Kabanza" userId="edf393d0-642b-4b9e-8c75-f62133241689" providerId="ADAL" clId="{DD84B0A5-09DF-4A3D-B46F-031754A9563F}" dt="2022-02-03T22:57:48.285" v="3354" actId="1076"/>
          <ac:cxnSpMkLst>
            <pc:docMk/>
            <pc:sldMk cId="0" sldId="703"/>
            <ac:cxnSpMk id="77" creationId="{6E96683D-8B55-4526-BD29-DA8F3D85B5FA}"/>
          </ac:cxnSpMkLst>
        </pc:cxnChg>
        <pc:cxnChg chg="add mod">
          <ac:chgData name="Froduald Kabanza" userId="edf393d0-642b-4b9e-8c75-f62133241689" providerId="ADAL" clId="{DD84B0A5-09DF-4A3D-B46F-031754A9563F}" dt="2022-02-03T22:57:48.285" v="3354" actId="1076"/>
          <ac:cxnSpMkLst>
            <pc:docMk/>
            <pc:sldMk cId="0" sldId="703"/>
            <ac:cxnSpMk id="78" creationId="{348AEBEE-A27D-42C1-8347-6B2EE734D801}"/>
          </ac:cxnSpMkLst>
        </pc:cxnChg>
        <pc:cxnChg chg="add mod">
          <ac:chgData name="Froduald Kabanza" userId="edf393d0-642b-4b9e-8c75-f62133241689" providerId="ADAL" clId="{DD84B0A5-09DF-4A3D-B46F-031754A9563F}" dt="2022-02-03T22:57:48.285" v="3354" actId="1076"/>
          <ac:cxnSpMkLst>
            <pc:docMk/>
            <pc:sldMk cId="0" sldId="703"/>
            <ac:cxnSpMk id="79" creationId="{ECB88369-C1E7-4618-ABB7-D7E028647453}"/>
          </ac:cxnSpMkLst>
        </pc:cxnChg>
      </pc:sldChg>
      <pc:sldChg chg="addSp delSp modSp mod modAnim modNotes modNotesTx">
        <pc:chgData name="Froduald Kabanza" userId="edf393d0-642b-4b9e-8c75-f62133241689" providerId="ADAL" clId="{DD84B0A5-09DF-4A3D-B46F-031754A9563F}" dt="2022-02-03T23:11:19.794" v="4441" actId="113"/>
        <pc:sldMkLst>
          <pc:docMk/>
          <pc:sldMk cId="3429968907" sldId="707"/>
        </pc:sldMkLst>
        <pc:spChg chg="mod topLvl">
          <ac:chgData name="Froduald Kabanza" userId="edf393d0-642b-4b9e-8c75-f62133241689" providerId="ADAL" clId="{DD84B0A5-09DF-4A3D-B46F-031754A9563F}" dt="2022-02-03T22:58:49.210" v="3361" actId="1076"/>
          <ac:spMkLst>
            <pc:docMk/>
            <pc:sldMk cId="3429968907" sldId="707"/>
            <ac:spMk id="8" creationId="{52259C1B-A9C7-4459-9660-EC2853FC9E8F}"/>
          </ac:spMkLst>
        </pc:spChg>
        <pc:spChg chg="mod topLvl">
          <ac:chgData name="Froduald Kabanza" userId="edf393d0-642b-4b9e-8c75-f62133241689" providerId="ADAL" clId="{DD84B0A5-09DF-4A3D-B46F-031754A9563F}" dt="2022-02-03T22:58:49.210" v="3361" actId="1076"/>
          <ac:spMkLst>
            <pc:docMk/>
            <pc:sldMk cId="3429968907" sldId="707"/>
            <ac:spMk id="9" creationId="{2C9E8A9E-F5E3-439B-8D22-8FBA0AC91DA4}"/>
          </ac:spMkLst>
        </pc:spChg>
        <pc:spChg chg="mod topLvl">
          <ac:chgData name="Froduald Kabanza" userId="edf393d0-642b-4b9e-8c75-f62133241689" providerId="ADAL" clId="{DD84B0A5-09DF-4A3D-B46F-031754A9563F}" dt="2022-02-03T22:58:38.683" v="3360" actId="1076"/>
          <ac:spMkLst>
            <pc:docMk/>
            <pc:sldMk cId="3429968907" sldId="707"/>
            <ac:spMk id="12" creationId="{C8F6CF7D-6EFC-4ADB-B452-C58E8EB19168}"/>
          </ac:spMkLst>
        </pc:spChg>
        <pc:spChg chg="mod topLvl">
          <ac:chgData name="Froduald Kabanza" userId="edf393d0-642b-4b9e-8c75-f62133241689" providerId="ADAL" clId="{DD84B0A5-09DF-4A3D-B46F-031754A9563F}" dt="2022-02-03T22:58:38.683" v="3360" actId="1076"/>
          <ac:spMkLst>
            <pc:docMk/>
            <pc:sldMk cId="3429968907" sldId="707"/>
            <ac:spMk id="13" creationId="{2ABC6FB8-A75E-4A3C-B05C-484469B48006}"/>
          </ac:spMkLst>
        </pc:spChg>
        <pc:spChg chg="mod topLvl">
          <ac:chgData name="Froduald Kabanza" userId="edf393d0-642b-4b9e-8c75-f62133241689" providerId="ADAL" clId="{DD84B0A5-09DF-4A3D-B46F-031754A9563F}" dt="2022-02-03T22:58:31.970" v="3359" actId="1076"/>
          <ac:spMkLst>
            <pc:docMk/>
            <pc:sldMk cId="3429968907" sldId="707"/>
            <ac:spMk id="16" creationId="{76BEA78E-7D7F-4F1F-87EB-7E0A3F8AE903}"/>
          </ac:spMkLst>
        </pc:spChg>
        <pc:spChg chg="mod">
          <ac:chgData name="Froduald Kabanza" userId="edf393d0-642b-4b9e-8c75-f62133241689" providerId="ADAL" clId="{DD84B0A5-09DF-4A3D-B46F-031754A9563F}" dt="2022-02-03T23:11:19.794" v="4441" actId="113"/>
          <ac:spMkLst>
            <pc:docMk/>
            <pc:sldMk cId="3429968907" sldId="707"/>
            <ac:spMk id="168966" creationId="{00000000-0000-0000-0000-000000000000}"/>
          </ac:spMkLst>
        </pc:spChg>
        <pc:grpChg chg="add del mod">
          <ac:chgData name="Froduald Kabanza" userId="edf393d0-642b-4b9e-8c75-f62133241689" providerId="ADAL" clId="{DD84B0A5-09DF-4A3D-B46F-031754A9563F}" dt="2022-02-03T22:45:24.333" v="2663" actId="165"/>
          <ac:grpSpMkLst>
            <pc:docMk/>
            <pc:sldMk cId="3429968907" sldId="707"/>
            <ac:grpSpMk id="7" creationId="{6459C792-E110-493F-AB86-732AF26B9A7A}"/>
          </ac:grpSpMkLst>
        </pc:grpChg>
        <pc:grpChg chg="add del mod">
          <ac:chgData name="Froduald Kabanza" userId="edf393d0-642b-4b9e-8c75-f62133241689" providerId="ADAL" clId="{DD84B0A5-09DF-4A3D-B46F-031754A9563F}" dt="2022-02-03T22:45:24.333" v="2663" actId="165"/>
          <ac:grpSpMkLst>
            <pc:docMk/>
            <pc:sldMk cId="3429968907" sldId="707"/>
            <ac:grpSpMk id="11" creationId="{455877E9-D970-4455-898F-DA5A91C27074}"/>
          </ac:grpSpMkLst>
        </pc:grpChg>
        <pc:grpChg chg="add del mod">
          <ac:chgData name="Froduald Kabanza" userId="edf393d0-642b-4b9e-8c75-f62133241689" providerId="ADAL" clId="{DD84B0A5-09DF-4A3D-B46F-031754A9563F}" dt="2022-02-03T22:45:24.333" v="2663" actId="165"/>
          <ac:grpSpMkLst>
            <pc:docMk/>
            <pc:sldMk cId="3429968907" sldId="707"/>
            <ac:grpSpMk id="15" creationId="{887BE44D-0377-4CA3-BF1B-DC2FC96A4847}"/>
          </ac:grpSpMkLst>
        </pc:grpChg>
        <pc:graphicFrameChg chg="add mod">
          <ac:chgData name="Froduald Kabanza" userId="edf393d0-642b-4b9e-8c75-f62133241689" providerId="ADAL" clId="{DD84B0A5-09DF-4A3D-B46F-031754A9563F}" dt="2022-02-03T22:52:36.368" v="3291" actId="1076"/>
          <ac:graphicFrameMkLst>
            <pc:docMk/>
            <pc:sldMk cId="3429968907" sldId="707"/>
            <ac:graphicFrameMk id="19" creationId="{3E19CD21-6ADC-4AC0-BE23-E70E9283C29A}"/>
          </ac:graphicFrameMkLst>
        </pc:graphicFrameChg>
        <pc:cxnChg chg="del mod topLvl">
          <ac:chgData name="Froduald Kabanza" userId="edf393d0-642b-4b9e-8c75-f62133241689" providerId="ADAL" clId="{DD84B0A5-09DF-4A3D-B46F-031754A9563F}" dt="2022-02-03T22:45:35.590" v="2666" actId="478"/>
          <ac:cxnSpMkLst>
            <pc:docMk/>
            <pc:sldMk cId="3429968907" sldId="707"/>
            <ac:cxnSpMk id="10" creationId="{937381F9-78DE-4F7F-B68C-73E68959F75B}"/>
          </ac:cxnSpMkLst>
        </pc:cxnChg>
        <pc:cxnChg chg="del mod topLvl">
          <ac:chgData name="Froduald Kabanza" userId="edf393d0-642b-4b9e-8c75-f62133241689" providerId="ADAL" clId="{DD84B0A5-09DF-4A3D-B46F-031754A9563F}" dt="2022-02-03T22:45:39.992" v="2668" actId="478"/>
          <ac:cxnSpMkLst>
            <pc:docMk/>
            <pc:sldMk cId="3429968907" sldId="707"/>
            <ac:cxnSpMk id="14" creationId="{4BC3C6DC-CA96-4764-AEA8-4394E3E4F4F3}"/>
          </ac:cxnSpMkLst>
        </pc:cxnChg>
        <pc:cxnChg chg="mod topLvl">
          <ac:chgData name="Froduald Kabanza" userId="edf393d0-642b-4b9e-8c75-f62133241689" providerId="ADAL" clId="{DD84B0A5-09DF-4A3D-B46F-031754A9563F}" dt="2022-02-03T22:58:31.970" v="3359" actId="1076"/>
          <ac:cxnSpMkLst>
            <pc:docMk/>
            <pc:sldMk cId="3429968907" sldId="707"/>
            <ac:cxnSpMk id="17" creationId="{1A70AAE6-092C-479D-9BC7-1051CF1B479E}"/>
          </ac:cxnSpMkLst>
        </pc:cxnChg>
      </pc:sldChg>
      <pc:sldChg chg="del">
        <pc:chgData name="Froduald Kabanza" userId="edf393d0-642b-4b9e-8c75-f62133241689" providerId="ADAL" clId="{DD84B0A5-09DF-4A3D-B46F-031754A9563F}" dt="2022-02-03T21:43:17.549" v="1281" actId="2696"/>
        <pc:sldMkLst>
          <pc:docMk/>
          <pc:sldMk cId="1328830623" sldId="710"/>
        </pc:sldMkLst>
      </pc:sldChg>
      <pc:sldChg chg="modSp mod">
        <pc:chgData name="Froduald Kabanza" userId="edf393d0-642b-4b9e-8c75-f62133241689" providerId="ADAL" clId="{DD84B0A5-09DF-4A3D-B46F-031754A9563F}" dt="2022-02-03T23:32:55.882" v="5273" actId="20577"/>
        <pc:sldMkLst>
          <pc:docMk/>
          <pc:sldMk cId="1416502319" sldId="712"/>
        </pc:sldMkLst>
        <pc:spChg chg="mod">
          <ac:chgData name="Froduald Kabanza" userId="edf393d0-642b-4b9e-8c75-f62133241689" providerId="ADAL" clId="{DD84B0A5-09DF-4A3D-B46F-031754A9563F}" dt="2022-02-03T23:32:55.882" v="5273" actId="20577"/>
          <ac:spMkLst>
            <pc:docMk/>
            <pc:sldMk cId="1416502319" sldId="712"/>
            <ac:spMk id="87043" creationId="{00000000-0000-0000-0000-000000000000}"/>
          </ac:spMkLst>
        </pc:spChg>
      </pc:sldChg>
      <pc:sldChg chg="modSp modAnim">
        <pc:chgData name="Froduald Kabanza" userId="edf393d0-642b-4b9e-8c75-f62133241689" providerId="ADAL" clId="{DD84B0A5-09DF-4A3D-B46F-031754A9563F}" dt="2022-02-03T23:35:47.944" v="5318"/>
        <pc:sldMkLst>
          <pc:docMk/>
          <pc:sldMk cId="357249560" sldId="713"/>
        </pc:sldMkLst>
        <pc:spChg chg="mod">
          <ac:chgData name="Froduald Kabanza" userId="edf393d0-642b-4b9e-8c75-f62133241689" providerId="ADAL" clId="{DD84B0A5-09DF-4A3D-B46F-031754A9563F}" dt="2022-02-03T23:34:55.465" v="5317" actId="20577"/>
          <ac:spMkLst>
            <pc:docMk/>
            <pc:sldMk cId="357249560" sldId="713"/>
            <ac:spMk id="87043" creationId="{00000000-0000-0000-0000-000000000000}"/>
          </ac:spMkLst>
        </pc:spChg>
      </pc:sldChg>
      <pc:sldChg chg="ord">
        <pc:chgData name="Froduald Kabanza" userId="edf393d0-642b-4b9e-8c75-f62133241689" providerId="ADAL" clId="{DD84B0A5-09DF-4A3D-B46F-031754A9563F}" dt="2022-02-03T23:31:19.031" v="5180"/>
        <pc:sldMkLst>
          <pc:docMk/>
          <pc:sldMk cId="2201857414" sldId="714"/>
        </pc:sldMkLst>
      </pc:sldChg>
      <pc:sldChg chg="modSp mod">
        <pc:chgData name="Froduald Kabanza" userId="edf393d0-642b-4b9e-8c75-f62133241689" providerId="ADAL" clId="{DD84B0A5-09DF-4A3D-B46F-031754A9563F}" dt="2022-02-03T23:34:06.520" v="5294" actId="20577"/>
        <pc:sldMkLst>
          <pc:docMk/>
          <pc:sldMk cId="2074640708" sldId="715"/>
        </pc:sldMkLst>
        <pc:spChg chg="mod">
          <ac:chgData name="Froduald Kabanza" userId="edf393d0-642b-4b9e-8c75-f62133241689" providerId="ADAL" clId="{DD84B0A5-09DF-4A3D-B46F-031754A9563F}" dt="2022-02-03T23:34:06.520" v="5294" actId="20577"/>
          <ac:spMkLst>
            <pc:docMk/>
            <pc:sldMk cId="2074640708" sldId="715"/>
            <ac:spMk id="87042" creationId="{00000000-0000-0000-0000-000000000000}"/>
          </ac:spMkLst>
        </pc:spChg>
      </pc:sldChg>
      <pc:sldChg chg="delSp add ord">
        <pc:chgData name="Froduald Kabanza" userId="edf393d0-642b-4b9e-8c75-f62133241689" providerId="ADAL" clId="{DD84B0A5-09DF-4A3D-B46F-031754A9563F}" dt="2022-02-10T11:01:45.755" v="5362"/>
        <pc:sldMkLst>
          <pc:docMk/>
          <pc:sldMk cId="2797320359" sldId="716"/>
        </pc:sldMkLst>
        <pc:spChg chg="del">
          <ac:chgData name="Froduald Kabanza" userId="edf393d0-642b-4b9e-8c75-f62133241689" providerId="ADAL" clId="{DD84B0A5-09DF-4A3D-B46F-031754A9563F}" dt="2022-02-10T10:58:58.388" v="5358" actId="478"/>
          <ac:spMkLst>
            <pc:docMk/>
            <pc:sldMk cId="2797320359" sldId="716"/>
            <ac:spMk id="8" creationId="{4C33AEA6-6672-436E-BBA1-6D8B1EB98AFF}"/>
          </ac:spMkLst>
        </pc:spChg>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Froduald Kabanza" userId="edf393d0-642b-4b9e-8c75-f62133241689" providerId="ADAL" clId="{6A794C28-E0BB-45D4-B164-B06BE35F58F5}"/>
    <pc:docChg chg="undo redo custSel addSld delSld modSld sldOrd addSection modSection">
      <pc:chgData name="Froduald Kabanza" userId="edf393d0-642b-4b9e-8c75-f62133241689" providerId="ADAL" clId="{6A794C28-E0BB-45D4-B164-B06BE35F58F5}" dt="2022-01-28T00:44:52.135" v="1441" actId="729"/>
      <pc:docMkLst>
        <pc:docMk/>
      </pc:docMkLst>
      <pc:sldChg chg="modSp add mod">
        <pc:chgData name="Froduald Kabanza" userId="edf393d0-642b-4b9e-8c75-f62133241689" providerId="ADAL" clId="{6A794C28-E0BB-45D4-B164-B06BE35F58F5}" dt="2022-01-27T23:18:21.855" v="678" actId="20577"/>
        <pc:sldMkLst>
          <pc:docMk/>
          <pc:sldMk cId="0" sldId="258"/>
        </pc:sldMkLst>
        <pc:spChg chg="mod">
          <ac:chgData name="Froduald Kabanza" userId="edf393d0-642b-4b9e-8c75-f62133241689" providerId="ADAL" clId="{6A794C28-E0BB-45D4-B164-B06BE35F58F5}" dt="2022-01-27T23:18:21.855" v="678" actId="20577"/>
          <ac:spMkLst>
            <pc:docMk/>
            <pc:sldMk cId="0" sldId="258"/>
            <ac:spMk id="75779" creationId="{00000000-0000-0000-0000-000000000000}"/>
          </ac:spMkLst>
        </pc:spChg>
      </pc:sldChg>
      <pc:sldChg chg="addSp delSp modSp add mod modAnim">
        <pc:chgData name="Froduald Kabanza" userId="edf393d0-642b-4b9e-8c75-f62133241689" providerId="ADAL" clId="{6A794C28-E0BB-45D4-B164-B06BE35F58F5}" dt="2022-01-27T22:50:19.551" v="284"/>
        <pc:sldMkLst>
          <pc:docMk/>
          <pc:sldMk cId="0" sldId="259"/>
        </pc:sldMkLst>
        <pc:spChg chg="add del mod">
          <ac:chgData name="Froduald Kabanza" userId="edf393d0-642b-4b9e-8c75-f62133241689" providerId="ADAL" clId="{6A794C28-E0BB-45D4-B164-B06BE35F58F5}" dt="2022-01-27T22:46:28.556" v="253" actId="478"/>
          <ac:spMkLst>
            <pc:docMk/>
            <pc:sldMk cId="0" sldId="259"/>
            <ac:spMk id="5" creationId="{42D9A0DB-B1A9-4D27-B9EE-6097FE5B4B1E}"/>
          </ac:spMkLst>
        </pc:spChg>
        <pc:spChg chg="mod">
          <ac:chgData name="Froduald Kabanza" userId="edf393d0-642b-4b9e-8c75-f62133241689" providerId="ADAL" clId="{6A794C28-E0BB-45D4-B164-B06BE35F58F5}" dt="2022-01-27T22:49:37.662" v="279" actId="20577"/>
          <ac:spMkLst>
            <pc:docMk/>
            <pc:sldMk cId="0" sldId="259"/>
            <ac:spMk id="4608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3"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4"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5" creationId="{00000000-0000-0000-0000-000000000000}"/>
          </ac:spMkLst>
        </pc:spChg>
        <pc:grpChg chg="del">
          <ac:chgData name="Froduald Kabanza" userId="edf393d0-642b-4b9e-8c75-f62133241689" providerId="ADAL" clId="{6A794C28-E0BB-45D4-B164-B06BE35F58F5}" dt="2022-01-27T22:48:23.286" v="263" actId="165"/>
          <ac:grpSpMkLst>
            <pc:docMk/>
            <pc:sldMk cId="0" sldId="259"/>
            <ac:grpSpMk id="2" creationId="{00000000-0000-0000-0000-000000000000}"/>
          </ac:grpSpMkLst>
        </pc:grpChg>
        <pc:grpChg chg="del mod">
          <ac:chgData name="Froduald Kabanza" userId="edf393d0-642b-4b9e-8c75-f62133241689" providerId="ADAL" clId="{6A794C28-E0BB-45D4-B164-B06BE35F58F5}" dt="2022-01-27T22:49:10.836" v="273" actId="165"/>
          <ac:grpSpMkLst>
            <pc:docMk/>
            <pc:sldMk cId="0" sldId="259"/>
            <ac:grpSpMk id="3" creationId="{00000000-0000-0000-0000-000000000000}"/>
          </ac:grpSpMkLst>
        </pc:grpChg>
        <pc:grpChg chg="mod">
          <ac:chgData name="Froduald Kabanza" userId="edf393d0-642b-4b9e-8c75-f62133241689" providerId="ADAL" clId="{6A794C28-E0BB-45D4-B164-B06BE35F58F5}" dt="2022-01-27T22:49:04.676" v="271" actId="1076"/>
          <ac:grpSpMkLst>
            <pc:docMk/>
            <pc:sldMk cId="0" sldId="259"/>
            <ac:grpSpMk id="4" creationId="{00000000-0000-0000-0000-000000000000}"/>
          </ac:grpSpMkLst>
        </pc:grpChg>
        <pc:grpChg chg="add mod">
          <ac:chgData name="Froduald Kabanza" userId="edf393d0-642b-4b9e-8c75-f62133241689" providerId="ADAL" clId="{6A794C28-E0BB-45D4-B164-B06BE35F58F5}" dt="2022-01-27T22:49:00.393" v="270" actId="1076"/>
          <ac:grpSpMkLst>
            <pc:docMk/>
            <pc:sldMk cId="0" sldId="259"/>
            <ac:grpSpMk id="6" creationId="{9D8FF7FE-1C9A-442F-8EE6-B91F8A095D21}"/>
          </ac:grpSpMkLst>
        </pc:grpChg>
        <pc:grpChg chg="add mod">
          <ac:chgData name="Froduald Kabanza" userId="edf393d0-642b-4b9e-8c75-f62133241689" providerId="ADAL" clId="{6A794C28-E0BB-45D4-B164-B06BE35F58F5}" dt="2022-01-27T22:49:29.053" v="278" actId="164"/>
          <ac:grpSpMkLst>
            <pc:docMk/>
            <pc:sldMk cId="0" sldId="259"/>
            <ac:grpSpMk id="7" creationId="{9FA0EFCE-A8BC-4F90-AACD-972802D9AF49}"/>
          </ac:grpSpMkLst>
        </pc:grpChg>
        <pc:picChg chg="add mod ord">
          <ac:chgData name="Froduald Kabanza" userId="edf393d0-642b-4b9e-8c75-f62133241689" providerId="ADAL" clId="{6A794C28-E0BB-45D4-B164-B06BE35F58F5}" dt="2022-01-27T22:48:51.870" v="268" actId="1076"/>
          <ac:picMkLst>
            <pc:docMk/>
            <pc:sldMk cId="0" sldId="259"/>
            <ac:picMk id="17" creationId="{F3234D83-9E6F-48EC-9E1D-4D88D391504F}"/>
          </ac:picMkLst>
        </pc:picChg>
        <pc:picChg chg="del">
          <ac:chgData name="Froduald Kabanza" userId="edf393d0-642b-4b9e-8c75-f62133241689" providerId="ADAL" clId="{6A794C28-E0BB-45D4-B164-B06BE35F58F5}" dt="2022-01-27T22:46:24.207" v="252" actId="478"/>
          <ac:picMkLst>
            <pc:docMk/>
            <pc:sldMk cId="0" sldId="259"/>
            <ac:picMk id="46083" creationId="{00000000-0000-0000-0000-000000000000}"/>
          </ac:picMkLst>
        </pc:picChg>
      </pc:sldChg>
      <pc:sldChg chg="add">
        <pc:chgData name="Froduald Kabanza" userId="edf393d0-642b-4b9e-8c75-f62133241689" providerId="ADAL" clId="{6A794C28-E0BB-45D4-B164-B06BE35F58F5}" dt="2022-01-27T22:43:08.773" v="239"/>
        <pc:sldMkLst>
          <pc:docMk/>
          <pc:sldMk cId="0" sldId="262"/>
        </pc:sldMkLst>
      </pc:sldChg>
      <pc:sldChg chg="add">
        <pc:chgData name="Froduald Kabanza" userId="edf393d0-642b-4b9e-8c75-f62133241689" providerId="ADAL" clId="{6A794C28-E0BB-45D4-B164-B06BE35F58F5}" dt="2022-01-27T22:43:08.773" v="239"/>
        <pc:sldMkLst>
          <pc:docMk/>
          <pc:sldMk cId="0" sldId="263"/>
        </pc:sldMkLst>
      </pc:sldChg>
      <pc:sldChg chg="add">
        <pc:chgData name="Froduald Kabanza" userId="edf393d0-642b-4b9e-8c75-f62133241689" providerId="ADAL" clId="{6A794C28-E0BB-45D4-B164-B06BE35F58F5}" dt="2022-01-27T22:43:08.773" v="239"/>
        <pc:sldMkLst>
          <pc:docMk/>
          <pc:sldMk cId="0" sldId="264"/>
        </pc:sldMkLst>
      </pc:sldChg>
      <pc:sldChg chg="add">
        <pc:chgData name="Froduald Kabanza" userId="edf393d0-642b-4b9e-8c75-f62133241689" providerId="ADAL" clId="{6A794C28-E0BB-45D4-B164-B06BE35F58F5}" dt="2022-01-27T22:43:08.773" v="239"/>
        <pc:sldMkLst>
          <pc:docMk/>
          <pc:sldMk cId="0" sldId="265"/>
        </pc:sldMkLst>
      </pc:sldChg>
      <pc:sldChg chg="add">
        <pc:chgData name="Froduald Kabanza" userId="edf393d0-642b-4b9e-8c75-f62133241689" providerId="ADAL" clId="{6A794C28-E0BB-45D4-B164-B06BE35F58F5}" dt="2022-01-27T22:43:08.773" v="239"/>
        <pc:sldMkLst>
          <pc:docMk/>
          <pc:sldMk cId="0" sldId="268"/>
        </pc:sldMkLst>
      </pc:sldChg>
      <pc:sldChg chg="add">
        <pc:chgData name="Froduald Kabanza" userId="edf393d0-642b-4b9e-8c75-f62133241689" providerId="ADAL" clId="{6A794C28-E0BB-45D4-B164-B06BE35F58F5}" dt="2022-01-27T22:43:08.773" v="239"/>
        <pc:sldMkLst>
          <pc:docMk/>
          <pc:sldMk cId="0" sldId="269"/>
        </pc:sldMkLst>
      </pc:sldChg>
      <pc:sldChg chg="add">
        <pc:chgData name="Froduald Kabanza" userId="edf393d0-642b-4b9e-8c75-f62133241689" providerId="ADAL" clId="{6A794C28-E0BB-45D4-B164-B06BE35F58F5}" dt="2022-01-27T22:43:08.773" v="239"/>
        <pc:sldMkLst>
          <pc:docMk/>
          <pc:sldMk cId="0" sldId="270"/>
        </pc:sldMkLst>
      </pc:sldChg>
      <pc:sldChg chg="add mod ord modShow">
        <pc:chgData name="Froduald Kabanza" userId="edf393d0-642b-4b9e-8c75-f62133241689" providerId="ADAL" clId="{6A794C28-E0BB-45D4-B164-B06BE35F58F5}" dt="2022-01-27T23:51:25.251" v="960" actId="729"/>
        <pc:sldMkLst>
          <pc:docMk/>
          <pc:sldMk cId="0" sldId="273"/>
        </pc:sldMkLst>
      </pc:sldChg>
      <pc:sldChg chg="add">
        <pc:chgData name="Froduald Kabanza" userId="edf393d0-642b-4b9e-8c75-f62133241689" providerId="ADAL" clId="{6A794C28-E0BB-45D4-B164-B06BE35F58F5}" dt="2022-01-27T22:43:08.773" v="239"/>
        <pc:sldMkLst>
          <pc:docMk/>
          <pc:sldMk cId="0" sldId="284"/>
        </pc:sldMkLst>
      </pc:sldChg>
      <pc:sldChg chg="add">
        <pc:chgData name="Froduald Kabanza" userId="edf393d0-642b-4b9e-8c75-f62133241689" providerId="ADAL" clId="{6A794C28-E0BB-45D4-B164-B06BE35F58F5}" dt="2022-01-27T22:44:09.562" v="243"/>
        <pc:sldMkLst>
          <pc:docMk/>
          <pc:sldMk cId="0" sldId="286"/>
        </pc:sldMkLst>
      </pc:sldChg>
      <pc:sldChg chg="add">
        <pc:chgData name="Froduald Kabanza" userId="edf393d0-642b-4b9e-8c75-f62133241689" providerId="ADAL" clId="{6A794C28-E0BB-45D4-B164-B06BE35F58F5}" dt="2022-01-27T22:44:09.562" v="243"/>
        <pc:sldMkLst>
          <pc:docMk/>
          <pc:sldMk cId="0" sldId="287"/>
        </pc:sldMkLst>
      </pc:sldChg>
      <pc:sldChg chg="add">
        <pc:chgData name="Froduald Kabanza" userId="edf393d0-642b-4b9e-8c75-f62133241689" providerId="ADAL" clId="{6A794C28-E0BB-45D4-B164-B06BE35F58F5}" dt="2022-01-27T22:44:09.562" v="243"/>
        <pc:sldMkLst>
          <pc:docMk/>
          <pc:sldMk cId="0" sldId="289"/>
        </pc:sldMkLst>
      </pc:sldChg>
      <pc:sldChg chg="add">
        <pc:chgData name="Froduald Kabanza" userId="edf393d0-642b-4b9e-8c75-f62133241689" providerId="ADAL" clId="{6A794C28-E0BB-45D4-B164-B06BE35F58F5}" dt="2022-01-27T22:44:09.562" v="243"/>
        <pc:sldMkLst>
          <pc:docMk/>
          <pc:sldMk cId="0" sldId="290"/>
        </pc:sldMkLst>
      </pc:sldChg>
      <pc:sldChg chg="add">
        <pc:chgData name="Froduald Kabanza" userId="edf393d0-642b-4b9e-8c75-f62133241689" providerId="ADAL" clId="{6A794C28-E0BB-45D4-B164-B06BE35F58F5}" dt="2022-01-27T22:44:09.562" v="243"/>
        <pc:sldMkLst>
          <pc:docMk/>
          <pc:sldMk cId="0" sldId="291"/>
        </pc:sldMkLst>
      </pc:sldChg>
      <pc:sldChg chg="add">
        <pc:chgData name="Froduald Kabanza" userId="edf393d0-642b-4b9e-8c75-f62133241689" providerId="ADAL" clId="{6A794C28-E0BB-45D4-B164-B06BE35F58F5}" dt="2022-01-27T22:43:08.773" v="239"/>
        <pc:sldMkLst>
          <pc:docMk/>
          <pc:sldMk cId="3718596149" sldId="294"/>
        </pc:sldMkLst>
      </pc:sldChg>
      <pc:sldChg chg="add">
        <pc:chgData name="Froduald Kabanza" userId="edf393d0-642b-4b9e-8c75-f62133241689" providerId="ADAL" clId="{6A794C28-E0BB-45D4-B164-B06BE35F58F5}" dt="2022-01-27T22:43:08.773" v="239"/>
        <pc:sldMkLst>
          <pc:docMk/>
          <pc:sldMk cId="2874717157" sldId="295"/>
        </pc:sldMkLst>
      </pc:sldChg>
      <pc:sldChg chg="add">
        <pc:chgData name="Froduald Kabanza" userId="edf393d0-642b-4b9e-8c75-f62133241689" providerId="ADAL" clId="{6A794C28-E0BB-45D4-B164-B06BE35F58F5}" dt="2022-01-27T22:44:09.562" v="243"/>
        <pc:sldMkLst>
          <pc:docMk/>
          <pc:sldMk cId="3677752330" sldId="299"/>
        </pc:sldMkLst>
      </pc:sldChg>
      <pc:sldChg chg="modSp add mod modShow">
        <pc:chgData name="Froduald Kabanza" userId="edf393d0-642b-4b9e-8c75-f62133241689" providerId="ADAL" clId="{6A794C28-E0BB-45D4-B164-B06BE35F58F5}" dt="2022-01-28T00:30:39.575" v="1385" actId="729"/>
        <pc:sldMkLst>
          <pc:docMk/>
          <pc:sldMk cId="2667678292" sldId="300"/>
        </pc:sldMkLst>
        <pc:spChg chg="mod">
          <ac:chgData name="Froduald Kabanza" userId="edf393d0-642b-4b9e-8c75-f62133241689" providerId="ADAL" clId="{6A794C28-E0BB-45D4-B164-B06BE35F58F5}" dt="2022-01-27T22:59:47.202" v="425" actId="5793"/>
          <ac:spMkLst>
            <pc:docMk/>
            <pc:sldMk cId="2667678292" sldId="300"/>
            <ac:spMk id="48131" creationId="{00000000-0000-0000-0000-000000000000}"/>
          </ac:spMkLst>
        </pc:spChg>
        <pc:spChg chg="mod">
          <ac:chgData name="Froduald Kabanza" userId="edf393d0-642b-4b9e-8c75-f62133241689" providerId="ADAL" clId="{6A794C28-E0BB-45D4-B164-B06BE35F58F5}" dt="2022-01-27T22:59:15.158" v="412" actId="20577"/>
          <ac:spMkLst>
            <pc:docMk/>
            <pc:sldMk cId="2667678292" sldId="300"/>
            <ac:spMk id="50178" creationId="{00000000-0000-0000-0000-000000000000}"/>
          </ac:spMkLst>
        </pc:spChg>
      </pc:sldChg>
      <pc:sldChg chg="addSp delSp modSp add mod modAnim">
        <pc:chgData name="Froduald Kabanza" userId="edf393d0-642b-4b9e-8c75-f62133241689" providerId="ADAL" clId="{6A794C28-E0BB-45D4-B164-B06BE35F58F5}" dt="2022-01-28T00:41:04.360" v="1421" actId="20577"/>
        <pc:sldMkLst>
          <pc:docMk/>
          <pc:sldMk cId="2156395761" sldId="301"/>
        </pc:sldMkLst>
        <pc:spChg chg="mod">
          <ac:chgData name="Froduald Kabanza" userId="edf393d0-642b-4b9e-8c75-f62133241689" providerId="ADAL" clId="{6A794C28-E0BB-45D4-B164-B06BE35F58F5}" dt="2022-01-28T00:41:04.360" v="1421" actId="20577"/>
          <ac:spMkLst>
            <pc:docMk/>
            <pc:sldMk cId="2156395761" sldId="301"/>
            <ac:spMk id="2" creationId="{00000000-0000-0000-0000-000000000000}"/>
          </ac:spMkLst>
        </pc:spChg>
        <pc:spChg chg="mod">
          <ac:chgData name="Froduald Kabanza" userId="edf393d0-642b-4b9e-8c75-f62133241689" providerId="ADAL" clId="{6A794C28-E0BB-45D4-B164-B06BE35F58F5}" dt="2022-01-27T23:19:21.018" v="702" actId="20577"/>
          <ac:spMkLst>
            <pc:docMk/>
            <pc:sldMk cId="2156395761" sldId="301"/>
            <ac:spMk id="50178" creationId="{00000000-0000-0000-0000-000000000000}"/>
          </ac:spMkLst>
        </pc:spChg>
        <pc:graphicFrameChg chg="del">
          <ac:chgData name="Froduald Kabanza" userId="edf393d0-642b-4b9e-8c75-f62133241689" providerId="ADAL" clId="{6A794C28-E0BB-45D4-B164-B06BE35F58F5}" dt="2022-01-27T23:02:25.385" v="428" actId="478"/>
          <ac:graphicFrameMkLst>
            <pc:docMk/>
            <pc:sldMk cId="2156395761" sldId="301"/>
            <ac:graphicFrameMk id="10" creationId="{00000000-0000-0000-0000-000000000000}"/>
          </ac:graphicFrameMkLst>
        </pc:graphicFrameChg>
        <pc:picChg chg="add mod">
          <ac:chgData name="Froduald Kabanza" userId="edf393d0-642b-4b9e-8c75-f62133241689" providerId="ADAL" clId="{6A794C28-E0BB-45D4-B164-B06BE35F58F5}" dt="2022-01-27T23:06:55.829" v="550" actId="1076"/>
          <ac:picMkLst>
            <pc:docMk/>
            <pc:sldMk cId="2156395761" sldId="301"/>
            <ac:picMk id="4" creationId="{447D90B5-02DF-495C-B467-815B1021C09A}"/>
          </ac:picMkLst>
        </pc:picChg>
      </pc:sldChg>
      <pc:sldChg chg="addSp delSp modSp add mod modAnim">
        <pc:chgData name="Froduald Kabanza" userId="edf393d0-642b-4b9e-8c75-f62133241689" providerId="ADAL" clId="{6A794C28-E0BB-45D4-B164-B06BE35F58F5}" dt="2022-01-27T23:29:19.301" v="737"/>
        <pc:sldMkLst>
          <pc:docMk/>
          <pc:sldMk cId="1031080359" sldId="302"/>
        </pc:sldMkLst>
        <pc:spChg chg="mod">
          <ac:chgData name="Froduald Kabanza" userId="edf393d0-642b-4b9e-8c75-f62133241689" providerId="ADAL" clId="{6A794C28-E0BB-45D4-B164-B06BE35F58F5}" dt="2022-01-27T23:27:20.485" v="726" actId="208"/>
          <ac:spMkLst>
            <pc:docMk/>
            <pc:sldMk cId="1031080359" sldId="302"/>
            <ac:spMk id="2" creationId="{00000000-0000-0000-0000-000000000000}"/>
          </ac:spMkLst>
        </pc:spChg>
        <pc:spChg chg="del mod">
          <ac:chgData name="Froduald Kabanza" userId="edf393d0-642b-4b9e-8c75-f62133241689" providerId="ADAL" clId="{6A794C28-E0BB-45D4-B164-B06BE35F58F5}" dt="2022-01-27T23:25:14.127" v="708" actId="478"/>
          <ac:spMkLst>
            <pc:docMk/>
            <pc:sldMk cId="1031080359" sldId="302"/>
            <ac:spMk id="4" creationId="{00000000-0000-0000-0000-000000000000}"/>
          </ac:spMkLst>
        </pc:spChg>
        <pc:spChg chg="del">
          <ac:chgData name="Froduald Kabanza" userId="edf393d0-642b-4b9e-8c75-f62133241689" providerId="ADAL" clId="{6A794C28-E0BB-45D4-B164-B06BE35F58F5}" dt="2022-01-27T23:25:18.532" v="709" actId="478"/>
          <ac:spMkLst>
            <pc:docMk/>
            <pc:sldMk cId="1031080359" sldId="302"/>
            <ac:spMk id="5" creationId="{00000000-0000-0000-0000-000000000000}"/>
          </ac:spMkLst>
        </pc:spChg>
        <pc:spChg chg="add mod">
          <ac:chgData name="Froduald Kabanza" userId="edf393d0-642b-4b9e-8c75-f62133241689" providerId="ADAL" clId="{6A794C28-E0BB-45D4-B164-B06BE35F58F5}" dt="2022-01-27T23:27:08.123" v="724" actId="1076"/>
          <ac:spMkLst>
            <pc:docMk/>
            <pc:sldMk cId="1031080359" sldId="302"/>
            <ac:spMk id="16" creationId="{AEF68D0A-8E6D-4240-BFEF-1FBDA77DD61F}"/>
          </ac:spMkLst>
        </pc:spChg>
        <pc:spChg chg="add mod">
          <ac:chgData name="Froduald Kabanza" userId="edf393d0-642b-4b9e-8c75-f62133241689" providerId="ADAL" clId="{6A794C28-E0BB-45D4-B164-B06BE35F58F5}" dt="2022-01-27T23:28:11.239" v="729" actId="208"/>
          <ac:spMkLst>
            <pc:docMk/>
            <pc:sldMk cId="1031080359" sldId="302"/>
            <ac:spMk id="18" creationId="{69EE59D9-E373-4809-82E5-5B25A92F6886}"/>
          </ac:spMkLst>
        </pc:spChg>
        <pc:graphicFrameChg chg="del">
          <ac:chgData name="Froduald Kabanza" userId="edf393d0-642b-4b9e-8c75-f62133241689" providerId="ADAL" clId="{6A794C28-E0BB-45D4-B164-B06BE35F58F5}" dt="2022-01-27T23:20:31.983" v="704" actId="478"/>
          <ac:graphicFrameMkLst>
            <pc:docMk/>
            <pc:sldMk cId="1031080359" sldId="302"/>
            <ac:graphicFrameMk id="10" creationId="{00000000-0000-0000-0000-000000000000}"/>
          </ac:graphicFrameMkLst>
        </pc:graphicFrameChg>
        <pc:picChg chg="add mod">
          <ac:chgData name="Froduald Kabanza" userId="edf393d0-642b-4b9e-8c75-f62133241689" providerId="ADAL" clId="{6A794C28-E0BB-45D4-B164-B06BE35F58F5}" dt="2022-01-27T23:20:42.578" v="705"/>
          <ac:picMkLst>
            <pc:docMk/>
            <pc:sldMk cId="1031080359" sldId="302"/>
            <ac:picMk id="11" creationId="{8A3AEE62-54F9-4022-BB80-E0F818391DA5}"/>
          </ac:picMkLst>
        </pc:picChg>
        <pc:cxnChg chg="add del mod">
          <ac:chgData name="Froduald Kabanza" userId="edf393d0-642b-4b9e-8c75-f62133241689" providerId="ADAL" clId="{6A794C28-E0BB-45D4-B164-B06BE35F58F5}" dt="2022-01-27T23:26:06.074" v="715" actId="478"/>
          <ac:cxnSpMkLst>
            <pc:docMk/>
            <pc:sldMk cId="1031080359" sldId="302"/>
            <ac:cxnSpMk id="6" creationId="{0DAC10E4-58DE-496A-A4EB-461A400E37E1}"/>
          </ac:cxnSpMkLst>
        </pc:cxnChg>
      </pc:sldChg>
      <pc:sldChg chg="addSp delSp modSp add mod modAnim">
        <pc:chgData name="Froduald Kabanza" userId="edf393d0-642b-4b9e-8c75-f62133241689" providerId="ADAL" clId="{6A794C28-E0BB-45D4-B164-B06BE35F58F5}" dt="2022-01-27T23:59:53.283" v="1117" actId="14100"/>
        <pc:sldMkLst>
          <pc:docMk/>
          <pc:sldMk cId="3845446957" sldId="303"/>
        </pc:sldMkLst>
        <pc:spChg chg="mod">
          <ac:chgData name="Froduald Kabanza" userId="edf393d0-642b-4b9e-8c75-f62133241689" providerId="ADAL" clId="{6A794C28-E0BB-45D4-B164-B06BE35F58F5}" dt="2022-01-27T23:59:53.283" v="1117" actId="14100"/>
          <ac:spMkLst>
            <pc:docMk/>
            <pc:sldMk cId="3845446957" sldId="303"/>
            <ac:spMk id="2" creationId="{00000000-0000-0000-0000-000000000000}"/>
          </ac:spMkLst>
        </pc:spChg>
        <pc:spChg chg="add mod">
          <ac:chgData name="Froduald Kabanza" userId="edf393d0-642b-4b9e-8c75-f62133241689" providerId="ADAL" clId="{6A794C28-E0BB-45D4-B164-B06BE35F58F5}" dt="2022-01-27T23:53:43.681" v="1042" actId="1076"/>
          <ac:spMkLst>
            <pc:docMk/>
            <pc:sldMk cId="3845446957" sldId="303"/>
            <ac:spMk id="12" creationId="{27416E6F-DE7B-4F54-A8F7-E84208ADF510}"/>
          </ac:spMkLst>
        </pc:spChg>
        <pc:spChg chg="add del mod">
          <ac:chgData name="Froduald Kabanza" userId="edf393d0-642b-4b9e-8c75-f62133241689" providerId="ADAL" clId="{6A794C28-E0BB-45D4-B164-B06BE35F58F5}" dt="2022-01-27T23:33:09.735" v="747"/>
          <ac:spMkLst>
            <pc:docMk/>
            <pc:sldMk cId="3845446957" sldId="303"/>
            <ac:spMk id="13" creationId="{935F4E07-150B-4E06-939E-75FF54F4243A}"/>
          </ac:spMkLst>
        </pc:spChg>
        <pc:spChg chg="add mod">
          <ac:chgData name="Froduald Kabanza" userId="edf393d0-642b-4b9e-8c75-f62133241689" providerId="ADAL" clId="{6A794C28-E0BB-45D4-B164-B06BE35F58F5}" dt="2022-01-27T23:53:43.681" v="1042" actId="1076"/>
          <ac:spMkLst>
            <pc:docMk/>
            <pc:sldMk cId="3845446957" sldId="303"/>
            <ac:spMk id="14" creationId="{D42FF42E-62F8-410A-93C3-373340F5E0F8}"/>
          </ac:spMkLst>
        </pc:spChg>
        <pc:graphicFrameChg chg="del">
          <ac:chgData name="Froduald Kabanza" userId="edf393d0-642b-4b9e-8c75-f62133241689" providerId="ADAL" clId="{6A794C28-E0BB-45D4-B164-B06BE35F58F5}" dt="2022-01-27T23:30:28.932" v="738" actId="478"/>
          <ac:graphicFrameMkLst>
            <pc:docMk/>
            <pc:sldMk cId="3845446957" sldId="303"/>
            <ac:graphicFrameMk id="10" creationId="{00000000-0000-0000-0000-000000000000}"/>
          </ac:graphicFrameMkLst>
        </pc:graphicFrameChg>
        <pc:picChg chg="add mod">
          <ac:chgData name="Froduald Kabanza" userId="edf393d0-642b-4b9e-8c75-f62133241689" providerId="ADAL" clId="{6A794C28-E0BB-45D4-B164-B06BE35F58F5}" dt="2022-01-27T23:53:43.681" v="1042" actId="1076"/>
          <ac:picMkLst>
            <pc:docMk/>
            <pc:sldMk cId="3845446957" sldId="303"/>
            <ac:picMk id="11" creationId="{E484356F-7262-4FD4-9921-07ED2CB185F3}"/>
          </ac:picMkLst>
        </pc:picChg>
      </pc:sldChg>
      <pc:sldChg chg="addSp delSp modSp add mod modAnim modShow">
        <pc:chgData name="Froduald Kabanza" userId="edf393d0-642b-4b9e-8c75-f62133241689" providerId="ADAL" clId="{6A794C28-E0BB-45D4-B164-B06BE35F58F5}" dt="2022-01-28T00:21:55.441" v="1324" actId="729"/>
        <pc:sldMkLst>
          <pc:docMk/>
          <pc:sldMk cId="727868616" sldId="304"/>
        </pc:sldMkLst>
        <pc:spChg chg="mod">
          <ac:chgData name="Froduald Kabanza" userId="edf393d0-642b-4b9e-8c75-f62133241689" providerId="ADAL" clId="{6A794C28-E0BB-45D4-B164-B06BE35F58F5}" dt="2022-01-27T23:59:43.701" v="1114" actId="5793"/>
          <ac:spMkLst>
            <pc:docMk/>
            <pc:sldMk cId="727868616" sldId="304"/>
            <ac:spMk id="2" creationId="{00000000-0000-0000-0000-000000000000}"/>
          </ac:spMkLst>
        </pc:spChg>
        <pc:spChg chg="add mod">
          <ac:chgData name="Froduald Kabanza" userId="edf393d0-642b-4b9e-8c75-f62133241689" providerId="ADAL" clId="{6A794C28-E0BB-45D4-B164-B06BE35F58F5}" dt="2022-01-27T23:34:17.669" v="754"/>
          <ac:spMkLst>
            <pc:docMk/>
            <pc:sldMk cId="727868616" sldId="304"/>
            <ac:spMk id="12" creationId="{3708A5BA-9B4B-4F4E-894E-3BB34DDD2322}"/>
          </ac:spMkLst>
        </pc:spChg>
        <pc:spChg chg="add mod">
          <ac:chgData name="Froduald Kabanza" userId="edf393d0-642b-4b9e-8c75-f62133241689" providerId="ADAL" clId="{6A794C28-E0BB-45D4-B164-B06BE35F58F5}" dt="2022-01-27T23:35:56.915" v="768" actId="1076"/>
          <ac:spMkLst>
            <pc:docMk/>
            <pc:sldMk cId="727868616" sldId="304"/>
            <ac:spMk id="13" creationId="{E8296404-32CD-401D-ABA0-46A0C08204AB}"/>
          </ac:spMkLst>
        </pc:spChg>
        <pc:spChg chg="add mod">
          <ac:chgData name="Froduald Kabanza" userId="edf393d0-642b-4b9e-8c75-f62133241689" providerId="ADAL" clId="{6A794C28-E0BB-45D4-B164-B06BE35F58F5}" dt="2022-01-27T23:35:37.170" v="767" actId="1076"/>
          <ac:spMkLst>
            <pc:docMk/>
            <pc:sldMk cId="727868616" sldId="304"/>
            <ac:spMk id="14" creationId="{3D71BB8A-8E96-4235-ADC9-B50F5BD49525}"/>
          </ac:spMkLst>
        </pc:spChg>
        <pc:spChg chg="add mod">
          <ac:chgData name="Froduald Kabanza" userId="edf393d0-642b-4b9e-8c75-f62133241689" providerId="ADAL" clId="{6A794C28-E0BB-45D4-B164-B06BE35F58F5}" dt="2022-01-27T23:35:31.565" v="766" actId="1076"/>
          <ac:spMkLst>
            <pc:docMk/>
            <pc:sldMk cId="727868616" sldId="304"/>
            <ac:spMk id="15" creationId="{4980B7B0-B2A8-4FE4-9457-F9884719576D}"/>
          </ac:spMkLst>
        </pc:spChg>
        <pc:graphicFrameChg chg="del">
          <ac:chgData name="Froduald Kabanza" userId="edf393d0-642b-4b9e-8c75-f62133241689" providerId="ADAL" clId="{6A794C28-E0BB-45D4-B164-B06BE35F58F5}" dt="2022-01-27T23:34:04.044" v="753" actId="478"/>
          <ac:graphicFrameMkLst>
            <pc:docMk/>
            <pc:sldMk cId="727868616" sldId="304"/>
            <ac:graphicFrameMk id="10" creationId="{00000000-0000-0000-0000-000000000000}"/>
          </ac:graphicFrameMkLst>
        </pc:graphicFrameChg>
        <pc:picChg chg="add mod">
          <ac:chgData name="Froduald Kabanza" userId="edf393d0-642b-4b9e-8c75-f62133241689" providerId="ADAL" clId="{6A794C28-E0BB-45D4-B164-B06BE35F58F5}" dt="2022-01-27T23:35:28.576" v="764" actId="1076"/>
          <ac:picMkLst>
            <pc:docMk/>
            <pc:sldMk cId="727868616" sldId="304"/>
            <ac:picMk id="11" creationId="{33B93352-1706-4E62-B048-20D75CD1EA84}"/>
          </ac:picMkLst>
        </pc:picChg>
      </pc:sldChg>
      <pc:sldChg chg="addSp delSp modSp add mod modAnim">
        <pc:chgData name="Froduald Kabanza" userId="edf393d0-642b-4b9e-8c75-f62133241689" providerId="ADAL" clId="{6A794C28-E0BB-45D4-B164-B06BE35F58F5}" dt="2022-01-27T23:47:02.658" v="956" actId="113"/>
        <pc:sldMkLst>
          <pc:docMk/>
          <pc:sldMk cId="1831209848" sldId="305"/>
        </pc:sldMkLst>
        <pc:spChg chg="mod">
          <ac:chgData name="Froduald Kabanza" userId="edf393d0-642b-4b9e-8c75-f62133241689" providerId="ADAL" clId="{6A794C28-E0BB-45D4-B164-B06BE35F58F5}" dt="2022-01-27T23:47:02.658" v="956" actId="113"/>
          <ac:spMkLst>
            <pc:docMk/>
            <pc:sldMk cId="1831209848" sldId="305"/>
            <ac:spMk id="2" creationId="{00000000-0000-0000-0000-000000000000}"/>
          </ac:spMkLst>
        </pc:spChg>
        <pc:spChg chg="add mod">
          <ac:chgData name="Froduald Kabanza" userId="edf393d0-642b-4b9e-8c75-f62133241689" providerId="ADAL" clId="{6A794C28-E0BB-45D4-B164-B06BE35F58F5}" dt="2022-01-27T23:46:54.848" v="954" actId="1076"/>
          <ac:spMkLst>
            <pc:docMk/>
            <pc:sldMk cId="1831209848" sldId="305"/>
            <ac:spMk id="12" creationId="{DFF6395C-23FF-49B7-9FB2-12F9003864F5}"/>
          </ac:spMkLst>
        </pc:spChg>
        <pc:spChg chg="add mod">
          <ac:chgData name="Froduald Kabanza" userId="edf393d0-642b-4b9e-8c75-f62133241689" providerId="ADAL" clId="{6A794C28-E0BB-45D4-B164-B06BE35F58F5}" dt="2022-01-27T23:46:54.848" v="954" actId="1076"/>
          <ac:spMkLst>
            <pc:docMk/>
            <pc:sldMk cId="1831209848" sldId="305"/>
            <ac:spMk id="13" creationId="{26958181-8091-46A0-ABCD-768BF3E10650}"/>
          </ac:spMkLst>
        </pc:spChg>
        <pc:spChg chg="add mod">
          <ac:chgData name="Froduald Kabanza" userId="edf393d0-642b-4b9e-8c75-f62133241689" providerId="ADAL" clId="{6A794C28-E0BB-45D4-B164-B06BE35F58F5}" dt="2022-01-27T23:46:54.848" v="954" actId="1076"/>
          <ac:spMkLst>
            <pc:docMk/>
            <pc:sldMk cId="1831209848" sldId="305"/>
            <ac:spMk id="14" creationId="{0A3AAEF2-AF89-4E2B-A4B9-F9C91F2C692C}"/>
          </ac:spMkLst>
        </pc:spChg>
        <pc:spChg chg="add mod">
          <ac:chgData name="Froduald Kabanza" userId="edf393d0-642b-4b9e-8c75-f62133241689" providerId="ADAL" clId="{6A794C28-E0BB-45D4-B164-B06BE35F58F5}" dt="2022-01-27T23:46:54.848" v="954" actId="1076"/>
          <ac:spMkLst>
            <pc:docMk/>
            <pc:sldMk cId="1831209848" sldId="305"/>
            <ac:spMk id="15" creationId="{5F7414BD-1025-4DA7-B42F-001C3A8A87D5}"/>
          </ac:spMkLst>
        </pc:spChg>
        <pc:spChg chg="add mod">
          <ac:chgData name="Froduald Kabanza" userId="edf393d0-642b-4b9e-8c75-f62133241689" providerId="ADAL" clId="{6A794C28-E0BB-45D4-B164-B06BE35F58F5}" dt="2022-01-27T23:46:54.848" v="954" actId="1076"/>
          <ac:spMkLst>
            <pc:docMk/>
            <pc:sldMk cId="1831209848" sldId="305"/>
            <ac:spMk id="16" creationId="{ABFD1E2A-4E0F-4C0B-992C-363922358067}"/>
          </ac:spMkLst>
        </pc:spChg>
        <pc:spChg chg="add mod">
          <ac:chgData name="Froduald Kabanza" userId="edf393d0-642b-4b9e-8c75-f62133241689" providerId="ADAL" clId="{6A794C28-E0BB-45D4-B164-B06BE35F58F5}" dt="2022-01-27T23:46:54.848" v="954" actId="1076"/>
          <ac:spMkLst>
            <pc:docMk/>
            <pc:sldMk cId="1831209848" sldId="305"/>
            <ac:spMk id="17" creationId="{3CE02CA9-64F7-4957-AF93-4D451F38E20E}"/>
          </ac:spMkLst>
        </pc:spChg>
        <pc:graphicFrameChg chg="del">
          <ac:chgData name="Froduald Kabanza" userId="edf393d0-642b-4b9e-8c75-f62133241689" providerId="ADAL" clId="{6A794C28-E0BB-45D4-B164-B06BE35F58F5}" dt="2022-01-27T23:36:46.537" v="769" actId="478"/>
          <ac:graphicFrameMkLst>
            <pc:docMk/>
            <pc:sldMk cId="1831209848" sldId="305"/>
            <ac:graphicFrameMk id="10" creationId="{00000000-0000-0000-0000-000000000000}"/>
          </ac:graphicFrameMkLst>
        </pc:graphicFrameChg>
        <pc:picChg chg="add mod">
          <ac:chgData name="Froduald Kabanza" userId="edf393d0-642b-4b9e-8c75-f62133241689" providerId="ADAL" clId="{6A794C28-E0BB-45D4-B164-B06BE35F58F5}" dt="2022-01-27T23:46:54.848" v="954" actId="1076"/>
          <ac:picMkLst>
            <pc:docMk/>
            <pc:sldMk cId="1831209848" sldId="305"/>
            <ac:picMk id="11" creationId="{93EBAC08-0A65-4B3B-87D6-029FE8C66BC2}"/>
          </ac:picMkLst>
        </pc:picChg>
      </pc:sldChg>
      <pc:sldChg chg="addSp delSp modSp add mod delAnim modAnim">
        <pc:chgData name="Froduald Kabanza" userId="edf393d0-642b-4b9e-8c75-f62133241689" providerId="ADAL" clId="{6A794C28-E0BB-45D4-B164-B06BE35F58F5}" dt="2022-01-28T00:31:24.091" v="1389"/>
        <pc:sldMkLst>
          <pc:docMk/>
          <pc:sldMk cId="1419507535" sldId="306"/>
        </pc:sldMkLst>
        <pc:spChg chg="mod">
          <ac:chgData name="Froduald Kabanza" userId="edf393d0-642b-4b9e-8c75-f62133241689" providerId="ADAL" clId="{6A794C28-E0BB-45D4-B164-B06BE35F58F5}" dt="2022-01-28T00:03:27.513" v="1148" actId="14100"/>
          <ac:spMkLst>
            <pc:docMk/>
            <pc:sldMk cId="1419507535" sldId="306"/>
            <ac:spMk id="2" creationId="{00000000-0000-0000-0000-000000000000}"/>
          </ac:spMkLst>
        </pc:spChg>
        <pc:spChg chg="add mod">
          <ac:chgData name="Froduald Kabanza" userId="edf393d0-642b-4b9e-8c75-f62133241689" providerId="ADAL" clId="{6A794C28-E0BB-45D4-B164-B06BE35F58F5}" dt="2022-01-28T00:03:01.339" v="1146" actId="208"/>
          <ac:spMkLst>
            <pc:docMk/>
            <pc:sldMk cId="1419507535" sldId="306"/>
            <ac:spMk id="3" creationId="{E4242ABE-3403-4BE9-8CD7-24C59E36DBA1}"/>
          </ac:spMkLst>
        </pc:spChg>
        <pc:spChg chg="del">
          <ac:chgData name="Froduald Kabanza" userId="edf393d0-642b-4b9e-8c75-f62133241689" providerId="ADAL" clId="{6A794C28-E0BB-45D4-B164-B06BE35F58F5}" dt="2022-01-27T23:58:25.851" v="1065" actId="478"/>
          <ac:spMkLst>
            <pc:docMk/>
            <pc:sldMk cId="1419507535" sldId="306"/>
            <ac:spMk id="17"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18" creationId="{E45321B2-742D-4EB0-B433-C28AA63BD256}"/>
          </ac:spMkLst>
        </pc:spChg>
        <pc:spChg chg="del">
          <ac:chgData name="Froduald Kabanza" userId="edf393d0-642b-4b9e-8c75-f62133241689" providerId="ADAL" clId="{6A794C28-E0BB-45D4-B164-B06BE35F58F5}" dt="2022-01-27T23:58:26.998" v="1066" actId="478"/>
          <ac:spMkLst>
            <pc:docMk/>
            <pc:sldMk cId="1419507535" sldId="306"/>
            <ac:spMk id="19"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20" creationId="{CB2EFCAF-CDAA-4116-9042-1BC8C6E39524}"/>
          </ac:spMkLst>
        </pc:spChg>
        <pc:spChg chg="add del mod">
          <ac:chgData name="Froduald Kabanza" userId="edf393d0-642b-4b9e-8c75-f62133241689" providerId="ADAL" clId="{6A794C28-E0BB-45D4-B164-B06BE35F58F5}" dt="2022-01-28T00:02:13.435" v="1138"/>
          <ac:spMkLst>
            <pc:docMk/>
            <pc:sldMk cId="1419507535" sldId="306"/>
            <ac:spMk id="21" creationId="{EAA7AD4D-3936-48AE-9BC5-EB914F34BFCD}"/>
          </ac:spMkLst>
        </pc:spChg>
        <pc:spChg chg="add del mod">
          <ac:chgData name="Froduald Kabanza" userId="edf393d0-642b-4b9e-8c75-f62133241689" providerId="ADAL" clId="{6A794C28-E0BB-45D4-B164-B06BE35F58F5}" dt="2022-01-28T00:02:13.435" v="1138"/>
          <ac:spMkLst>
            <pc:docMk/>
            <pc:sldMk cId="1419507535" sldId="306"/>
            <ac:spMk id="22" creationId="{F86A88CC-ADA6-4E9C-9AD0-0001F87DF36D}"/>
          </ac:spMkLst>
        </pc:spChg>
        <pc:grpChg chg="del">
          <ac:chgData name="Froduald Kabanza" userId="edf393d0-642b-4b9e-8c75-f62133241689" providerId="ADAL" clId="{6A794C28-E0BB-45D4-B164-B06BE35F58F5}" dt="2022-01-27T23:58:23.218" v="1063" actId="478"/>
          <ac:grpSpMkLst>
            <pc:docMk/>
            <pc:sldMk cId="1419507535" sldId="306"/>
            <ac:grpSpMk id="14" creationId="{00000000-0000-0000-0000-000000000000}"/>
          </ac:grpSpMkLst>
        </pc:grpChg>
        <pc:grpChg chg="del">
          <ac:chgData name="Froduald Kabanza" userId="edf393d0-642b-4b9e-8c75-f62133241689" providerId="ADAL" clId="{6A794C28-E0BB-45D4-B164-B06BE35F58F5}" dt="2022-01-27T23:58:24.499" v="1064" actId="478"/>
          <ac:grpSpMkLst>
            <pc:docMk/>
            <pc:sldMk cId="1419507535" sldId="306"/>
            <ac:grpSpMk id="15" creationId="{00000000-0000-0000-0000-000000000000}"/>
          </ac:grpSpMkLst>
        </pc:grpChg>
        <pc:graphicFrameChg chg="del">
          <ac:chgData name="Froduald Kabanza" userId="edf393d0-642b-4b9e-8c75-f62133241689" providerId="ADAL" clId="{6A794C28-E0BB-45D4-B164-B06BE35F58F5}" dt="2022-01-27T23:58:20.034" v="1062" actId="478"/>
          <ac:graphicFrameMkLst>
            <pc:docMk/>
            <pc:sldMk cId="1419507535" sldId="306"/>
            <ac:graphicFrameMk id="10" creationId="{00000000-0000-0000-0000-000000000000}"/>
          </ac:graphicFrameMkLst>
        </pc:graphicFrameChg>
        <pc:picChg chg="add del mod">
          <ac:chgData name="Froduald Kabanza" userId="edf393d0-642b-4b9e-8c75-f62133241689" providerId="ADAL" clId="{6A794C28-E0BB-45D4-B164-B06BE35F58F5}" dt="2022-01-28T00:02:13.075" v="1137" actId="478"/>
          <ac:picMkLst>
            <pc:docMk/>
            <pc:sldMk cId="1419507535" sldId="306"/>
            <ac:picMk id="16" creationId="{CE4C7CAA-A0BA-41BD-89B1-180E353BA12F}"/>
          </ac:picMkLst>
        </pc:picChg>
      </pc:sldChg>
      <pc:sldChg chg="add">
        <pc:chgData name="Froduald Kabanza" userId="edf393d0-642b-4b9e-8c75-f62133241689" providerId="ADAL" clId="{6A794C28-E0BB-45D4-B164-B06BE35F58F5}" dt="2022-01-27T22:43:08.773" v="239"/>
        <pc:sldMkLst>
          <pc:docMk/>
          <pc:sldMk cId="3116829216" sldId="308"/>
        </pc:sldMkLst>
      </pc:sldChg>
      <pc:sldChg chg="addSp delSp modSp add mod modAnim modShow">
        <pc:chgData name="Froduald Kabanza" userId="edf393d0-642b-4b9e-8c75-f62133241689" providerId="ADAL" clId="{6A794C28-E0BB-45D4-B164-B06BE35F58F5}" dt="2022-01-28T00:22:10.768" v="1325" actId="729"/>
        <pc:sldMkLst>
          <pc:docMk/>
          <pc:sldMk cId="2829588892" sldId="311"/>
        </pc:sldMkLst>
        <pc:spChg chg="add mod">
          <ac:chgData name="Froduald Kabanza" userId="edf393d0-642b-4b9e-8c75-f62133241689" providerId="ADAL" clId="{6A794C28-E0BB-45D4-B164-B06BE35F58F5}" dt="2022-01-27T23:56:06.400" v="1054" actId="1076"/>
          <ac:spMkLst>
            <pc:docMk/>
            <pc:sldMk cId="2829588892" sldId="311"/>
            <ac:spMk id="12" creationId="{266DDB56-8200-48EF-B08A-A6891644E5C6}"/>
          </ac:spMkLst>
        </pc:spChg>
        <pc:spChg chg="add mod">
          <ac:chgData name="Froduald Kabanza" userId="edf393d0-642b-4b9e-8c75-f62133241689" providerId="ADAL" clId="{6A794C28-E0BB-45D4-B164-B06BE35F58F5}" dt="2022-01-27T23:56:06.400" v="1054" actId="1076"/>
          <ac:spMkLst>
            <pc:docMk/>
            <pc:sldMk cId="2829588892" sldId="311"/>
            <ac:spMk id="13" creationId="{EEB76B50-D777-4900-84FB-D3A4E9D7B459}"/>
          </ac:spMkLst>
        </pc:spChg>
        <pc:spChg chg="add mod">
          <ac:chgData name="Froduald Kabanza" userId="edf393d0-642b-4b9e-8c75-f62133241689" providerId="ADAL" clId="{6A794C28-E0BB-45D4-B164-B06BE35F58F5}" dt="2022-01-27T23:56:47.346" v="1060" actId="208"/>
          <ac:spMkLst>
            <pc:docMk/>
            <pc:sldMk cId="2829588892" sldId="311"/>
            <ac:spMk id="14" creationId="{91CBF1C3-A5C7-44EE-9CC3-820CC0A6EE65}"/>
          </ac:spMkLst>
        </pc:spChg>
        <pc:spChg chg="add mod">
          <ac:chgData name="Froduald Kabanza" userId="edf393d0-642b-4b9e-8c75-f62133241689" providerId="ADAL" clId="{6A794C28-E0BB-45D4-B164-B06BE35F58F5}" dt="2022-01-27T23:56:47.346" v="1060" actId="208"/>
          <ac:spMkLst>
            <pc:docMk/>
            <pc:sldMk cId="2829588892" sldId="311"/>
            <ac:spMk id="15" creationId="{7637C149-A985-438F-90A1-E5E9CA8D8908}"/>
          </ac:spMkLst>
        </pc:spChg>
        <pc:graphicFrameChg chg="del">
          <ac:chgData name="Froduald Kabanza" userId="edf393d0-642b-4b9e-8c75-f62133241689" providerId="ADAL" clId="{6A794C28-E0BB-45D4-B164-B06BE35F58F5}" dt="2022-01-27T23:55:29.974" v="1051" actId="478"/>
          <ac:graphicFrameMkLst>
            <pc:docMk/>
            <pc:sldMk cId="2829588892" sldId="311"/>
            <ac:graphicFrameMk id="10" creationId="{00000000-0000-0000-0000-000000000000}"/>
          </ac:graphicFrameMkLst>
        </pc:graphicFrameChg>
        <pc:picChg chg="add mod">
          <ac:chgData name="Froduald Kabanza" userId="edf393d0-642b-4b9e-8c75-f62133241689" providerId="ADAL" clId="{6A794C28-E0BB-45D4-B164-B06BE35F58F5}" dt="2022-01-27T23:55:40.405" v="1052"/>
          <ac:picMkLst>
            <pc:docMk/>
            <pc:sldMk cId="2829588892" sldId="311"/>
            <ac:picMk id="11" creationId="{5B3B6BD4-1A3B-44CB-B647-1267EAA867C8}"/>
          </ac:picMkLst>
        </pc:picChg>
      </pc:sldChg>
      <pc:sldChg chg="add del">
        <pc:chgData name="Froduald Kabanza" userId="edf393d0-642b-4b9e-8c75-f62133241689" providerId="ADAL" clId="{6A794C28-E0BB-45D4-B164-B06BE35F58F5}" dt="2022-01-27T23:19:53.201" v="703" actId="2696"/>
        <pc:sldMkLst>
          <pc:docMk/>
          <pc:sldMk cId="3622993980" sldId="312"/>
        </pc:sldMkLst>
      </pc:sldChg>
      <pc:sldChg chg="add">
        <pc:chgData name="Froduald Kabanza" userId="edf393d0-642b-4b9e-8c75-f62133241689" providerId="ADAL" clId="{6A794C28-E0BB-45D4-B164-B06BE35F58F5}" dt="2022-01-27T22:43:08.773" v="239"/>
        <pc:sldMkLst>
          <pc:docMk/>
          <pc:sldMk cId="3384656867" sldId="313"/>
        </pc:sldMkLst>
      </pc:sldChg>
      <pc:sldChg chg="addSp delSp modSp add mod addAnim delAnim modAnim">
        <pc:chgData name="Froduald Kabanza" userId="edf393d0-642b-4b9e-8c75-f62133241689" providerId="ADAL" clId="{6A794C28-E0BB-45D4-B164-B06BE35F58F5}" dt="2022-01-28T00:00:03.501" v="1119" actId="5793"/>
        <pc:sldMkLst>
          <pc:docMk/>
          <pc:sldMk cId="3380569862" sldId="314"/>
        </pc:sldMkLst>
        <pc:spChg chg="mod">
          <ac:chgData name="Froduald Kabanza" userId="edf393d0-642b-4b9e-8c75-f62133241689" providerId="ADAL" clId="{6A794C28-E0BB-45D4-B164-B06BE35F58F5}" dt="2022-01-28T00:00:03.501" v="1119" actId="5793"/>
          <ac:spMkLst>
            <pc:docMk/>
            <pc:sldMk cId="3380569862" sldId="314"/>
            <ac:spMk id="2" creationId="{00000000-0000-0000-0000-000000000000}"/>
          </ac:spMkLst>
        </pc:spChg>
        <pc:spChg chg="del mod topLvl">
          <ac:chgData name="Froduald Kabanza" userId="edf393d0-642b-4b9e-8c75-f62133241689" providerId="ADAL" clId="{6A794C28-E0BB-45D4-B164-B06BE35F58F5}" dt="2022-01-27T23:12:01.079" v="574" actId="478"/>
          <ac:spMkLst>
            <pc:docMk/>
            <pc:sldMk cId="3380569862" sldId="314"/>
            <ac:spMk id="3" creationId="{00000000-0000-0000-0000-000000000000}"/>
          </ac:spMkLst>
        </pc:spChg>
        <pc:spChg chg="del mod topLvl">
          <ac:chgData name="Froduald Kabanza" userId="edf393d0-642b-4b9e-8c75-f62133241689" providerId="ADAL" clId="{6A794C28-E0BB-45D4-B164-B06BE35F58F5}" dt="2022-01-27T23:13:54.080" v="592" actId="478"/>
          <ac:spMkLst>
            <pc:docMk/>
            <pc:sldMk cId="3380569862" sldId="314"/>
            <ac:spMk id="4" creationId="{00000000-0000-0000-0000-000000000000}"/>
          </ac:spMkLst>
        </pc:spChg>
        <pc:spChg chg="mod topLvl">
          <ac:chgData name="Froduald Kabanza" userId="edf393d0-642b-4b9e-8c75-f62133241689" providerId="ADAL" clId="{6A794C28-E0BB-45D4-B164-B06BE35F58F5}" dt="2022-01-27T23:15:43.784" v="607" actId="164"/>
          <ac:spMkLst>
            <pc:docMk/>
            <pc:sldMk cId="3380569862" sldId="314"/>
            <ac:spMk id="5" creationId="{00000000-0000-0000-0000-000000000000}"/>
          </ac:spMkLst>
        </pc:spChg>
        <pc:spChg chg="add mod">
          <ac:chgData name="Froduald Kabanza" userId="edf393d0-642b-4b9e-8c75-f62133241689" providerId="ADAL" clId="{6A794C28-E0BB-45D4-B164-B06BE35F58F5}" dt="2022-01-27T23:16:21.408" v="611" actId="164"/>
          <ac:spMkLst>
            <pc:docMk/>
            <pc:sldMk cId="3380569862" sldId="314"/>
            <ac:spMk id="11" creationId="{0F243097-AF05-4248-950E-32EC757C6D2A}"/>
          </ac:spMkLst>
        </pc:spChg>
        <pc:spChg chg="mod topLvl">
          <ac:chgData name="Froduald Kabanza" userId="edf393d0-642b-4b9e-8c75-f62133241689" providerId="ADAL" clId="{6A794C28-E0BB-45D4-B164-B06BE35F58F5}" dt="2022-01-27T23:15:51.668" v="608" actId="164"/>
          <ac:spMkLst>
            <pc:docMk/>
            <pc:sldMk cId="3380569862" sldId="314"/>
            <ac:spMk id="12" creationId="{00000000-0000-0000-0000-000000000000}"/>
          </ac:spMkLst>
        </pc:spChg>
        <pc:spChg chg="add mod">
          <ac:chgData name="Froduald Kabanza" userId="edf393d0-642b-4b9e-8c75-f62133241689" providerId="ADAL" clId="{6A794C28-E0BB-45D4-B164-B06BE35F58F5}" dt="2022-01-27T23:15:43.784" v="607" actId="164"/>
          <ac:spMkLst>
            <pc:docMk/>
            <pc:sldMk cId="3380569862" sldId="314"/>
            <ac:spMk id="20" creationId="{FA7EA440-72EE-4FEE-B012-3CCDA8063332}"/>
          </ac:spMkLst>
        </pc:spChg>
        <pc:grpChg chg="del mod">
          <ac:chgData name="Froduald Kabanza" userId="edf393d0-642b-4b9e-8c75-f62133241689" providerId="ADAL" clId="{6A794C28-E0BB-45D4-B164-B06BE35F58F5}" dt="2022-01-27T23:11:56.885" v="573" actId="165"/>
          <ac:grpSpMkLst>
            <pc:docMk/>
            <pc:sldMk cId="3380569862" sldId="314"/>
            <ac:grpSpMk id="6" creationId="{00000000-0000-0000-0000-000000000000}"/>
          </ac:grpSpMkLst>
        </pc:grpChg>
        <pc:grpChg chg="add del">
          <ac:chgData name="Froduald Kabanza" userId="edf393d0-642b-4b9e-8c75-f62133241689" providerId="ADAL" clId="{6A794C28-E0BB-45D4-B164-B06BE35F58F5}" dt="2022-01-27T23:13:48.768" v="591" actId="165"/>
          <ac:grpSpMkLst>
            <pc:docMk/>
            <pc:sldMk cId="3380569862" sldId="314"/>
            <ac:grpSpMk id="14" creationId="{00000000-0000-0000-0000-000000000000}"/>
          </ac:grpSpMkLst>
        </pc:grpChg>
        <pc:grpChg chg="add mod">
          <ac:chgData name="Froduald Kabanza" userId="edf393d0-642b-4b9e-8c75-f62133241689" providerId="ADAL" clId="{6A794C28-E0BB-45D4-B164-B06BE35F58F5}" dt="2022-01-27T23:15:43.784" v="607" actId="164"/>
          <ac:grpSpMkLst>
            <pc:docMk/>
            <pc:sldMk cId="3380569862" sldId="314"/>
            <ac:grpSpMk id="23" creationId="{8C2B0F8F-F8F1-4500-8743-043D0B11D80F}"/>
          </ac:grpSpMkLst>
        </pc:grpChg>
        <pc:grpChg chg="add mod">
          <ac:chgData name="Froduald Kabanza" userId="edf393d0-642b-4b9e-8c75-f62133241689" providerId="ADAL" clId="{6A794C28-E0BB-45D4-B164-B06BE35F58F5}" dt="2022-01-27T23:16:21.408" v="611" actId="164"/>
          <ac:grpSpMkLst>
            <pc:docMk/>
            <pc:sldMk cId="3380569862" sldId="314"/>
            <ac:grpSpMk id="24" creationId="{48BC9747-04D6-4774-8714-C7020F2F02EE}"/>
          </ac:grpSpMkLst>
        </pc:grpChg>
        <pc:grpChg chg="add mod">
          <ac:chgData name="Froduald Kabanza" userId="edf393d0-642b-4b9e-8c75-f62133241689" providerId="ADAL" clId="{6A794C28-E0BB-45D4-B164-B06BE35F58F5}" dt="2022-01-27T23:16:21.408" v="611" actId="164"/>
          <ac:grpSpMkLst>
            <pc:docMk/>
            <pc:sldMk cId="3380569862" sldId="314"/>
            <ac:grpSpMk id="25" creationId="{A725A516-CF27-45B8-AD03-D94CFC653E82}"/>
          </ac:grpSpMkLst>
        </pc:grpChg>
        <pc:graphicFrameChg chg="del">
          <ac:chgData name="Froduald Kabanza" userId="edf393d0-642b-4b9e-8c75-f62133241689" providerId="ADAL" clId="{6A794C28-E0BB-45D4-B164-B06BE35F58F5}" dt="2022-01-27T23:08:45.106" v="565" actId="478"/>
          <ac:graphicFrameMkLst>
            <pc:docMk/>
            <pc:sldMk cId="3380569862" sldId="314"/>
            <ac:graphicFrameMk id="10" creationId="{00000000-0000-0000-0000-000000000000}"/>
          </ac:graphicFrameMkLst>
        </pc:graphicFrameChg>
        <pc:picChg chg="add mod">
          <ac:chgData name="Froduald Kabanza" userId="edf393d0-642b-4b9e-8c75-f62133241689" providerId="ADAL" clId="{6A794C28-E0BB-45D4-B164-B06BE35F58F5}" dt="2022-01-27T23:10:31.349" v="570" actId="1076"/>
          <ac:picMkLst>
            <pc:docMk/>
            <pc:sldMk cId="3380569862" sldId="314"/>
            <ac:picMk id="15" creationId="{6040B4D5-FEFE-4236-B5F6-F3C3A3C14E20}"/>
          </ac:picMkLst>
        </pc:picChg>
        <pc:cxnChg chg="add mod">
          <ac:chgData name="Froduald Kabanza" userId="edf393d0-642b-4b9e-8c75-f62133241689" providerId="ADAL" clId="{6A794C28-E0BB-45D4-B164-B06BE35F58F5}" dt="2022-01-27T23:15:51.668" v="608" actId="164"/>
          <ac:cxnSpMkLst>
            <pc:docMk/>
            <pc:sldMk cId="3380569862" sldId="314"/>
            <ac:cxnSpMk id="16" creationId="{DCF09B0D-E9CA-411B-8F0E-C90A73D4F281}"/>
          </ac:cxnSpMkLst>
        </pc:cxnChg>
        <pc:cxnChg chg="add mod">
          <ac:chgData name="Froduald Kabanza" userId="edf393d0-642b-4b9e-8c75-f62133241689" providerId="ADAL" clId="{6A794C28-E0BB-45D4-B164-B06BE35F58F5}" dt="2022-01-27T23:15:43.784" v="607" actId="164"/>
          <ac:cxnSpMkLst>
            <pc:docMk/>
            <pc:sldMk cId="3380569862" sldId="314"/>
            <ac:cxnSpMk id="22" creationId="{FB1D4C4B-16AE-453C-89EA-DE7BB99B4F1D}"/>
          </ac:cxnSpMkLst>
        </pc:cxnChg>
      </pc:sldChg>
      <pc:sldChg chg="modSp add mod modAnim">
        <pc:chgData name="Froduald Kabanza" userId="edf393d0-642b-4b9e-8c75-f62133241689" providerId="ADAL" clId="{6A794C28-E0BB-45D4-B164-B06BE35F58F5}" dt="2022-01-28T00:38:20.852" v="1411"/>
        <pc:sldMkLst>
          <pc:docMk/>
          <pc:sldMk cId="2610094761" sldId="315"/>
        </pc:sldMkLst>
        <pc:spChg chg="mod">
          <ac:chgData name="Froduald Kabanza" userId="edf393d0-642b-4b9e-8c75-f62133241689" providerId="ADAL" clId="{6A794C28-E0BB-45D4-B164-B06BE35F58F5}" dt="2022-01-28T00:17:25.386" v="1315" actId="14100"/>
          <ac:spMkLst>
            <pc:docMk/>
            <pc:sldMk cId="2610094761" sldId="315"/>
            <ac:spMk id="71683" creationId="{00000000-0000-0000-0000-000000000000}"/>
          </ac:spMkLst>
        </pc:spChg>
      </pc:sldChg>
      <pc:sldChg chg="delSp modSp add mod delAnim modAnim">
        <pc:chgData name="Froduald Kabanza" userId="edf393d0-642b-4b9e-8c75-f62133241689" providerId="ADAL" clId="{6A794C28-E0BB-45D4-B164-B06BE35F58F5}" dt="2022-01-28T00:41:42.246" v="1425" actId="478"/>
        <pc:sldMkLst>
          <pc:docMk/>
          <pc:sldMk cId="3462170054" sldId="316"/>
        </pc:sldMkLst>
        <pc:spChg chg="mod">
          <ac:chgData name="Froduald Kabanza" userId="edf393d0-642b-4b9e-8c75-f62133241689" providerId="ADAL" clId="{6A794C28-E0BB-45D4-B164-B06BE35F58F5}" dt="2022-01-28T00:09:57.892" v="1234" actId="208"/>
          <ac:spMkLst>
            <pc:docMk/>
            <pc:sldMk cId="3462170054" sldId="316"/>
            <ac:spMk id="2" creationId="{00000000-0000-0000-0000-000000000000}"/>
          </ac:spMkLst>
        </pc:spChg>
        <pc:spChg chg="mod">
          <ac:chgData name="Froduald Kabanza" userId="edf393d0-642b-4b9e-8c75-f62133241689" providerId="ADAL" clId="{6A794C28-E0BB-45D4-B164-B06BE35F58F5}" dt="2022-01-28T00:09:49.293" v="1233" actId="207"/>
          <ac:spMkLst>
            <pc:docMk/>
            <pc:sldMk cId="3462170054" sldId="316"/>
            <ac:spMk id="5" creationId="{00000000-0000-0000-0000-000000000000}"/>
          </ac:spMkLst>
        </pc:spChg>
        <pc:spChg chg="mod">
          <ac:chgData name="Froduald Kabanza" userId="edf393d0-642b-4b9e-8c75-f62133241689" providerId="ADAL" clId="{6A794C28-E0BB-45D4-B164-B06BE35F58F5}" dt="2022-01-28T00:09:38.151" v="1232" actId="207"/>
          <ac:spMkLst>
            <pc:docMk/>
            <pc:sldMk cId="3462170054" sldId="316"/>
            <ac:spMk id="11" creationId="{00000000-0000-0000-0000-000000000000}"/>
          </ac:spMkLst>
        </pc:spChg>
        <pc:spChg chg="mod">
          <ac:chgData name="Froduald Kabanza" userId="edf393d0-642b-4b9e-8c75-f62133241689" providerId="ADAL" clId="{6A794C28-E0BB-45D4-B164-B06BE35F58F5}" dt="2022-01-28T00:10:04.720" v="1235" actId="208"/>
          <ac:spMkLst>
            <pc:docMk/>
            <pc:sldMk cId="3462170054" sldId="316"/>
            <ac:spMk id="12" creationId="{00000000-0000-0000-0000-000000000000}"/>
          </ac:spMkLst>
        </pc:spChg>
        <pc:spChg chg="mod">
          <ac:chgData name="Froduald Kabanza" userId="edf393d0-642b-4b9e-8c75-f62133241689" providerId="ADAL" clId="{6A794C28-E0BB-45D4-B164-B06BE35F58F5}" dt="2022-01-28T00:41:38.602" v="1423" actId="20577"/>
          <ac:spMkLst>
            <pc:docMk/>
            <pc:sldMk cId="3462170054" sldId="316"/>
            <ac:spMk id="71683" creationId="{00000000-0000-0000-0000-000000000000}"/>
          </ac:spMkLst>
        </pc:spChg>
        <pc:grpChg chg="del mod">
          <ac:chgData name="Froduald Kabanza" userId="edf393d0-642b-4b9e-8c75-f62133241689" providerId="ADAL" clId="{6A794C28-E0BB-45D4-B164-B06BE35F58F5}" dt="2022-01-28T00:41:42.246" v="1425" actId="478"/>
          <ac:grpSpMkLst>
            <pc:docMk/>
            <pc:sldMk cId="3462170054" sldId="316"/>
            <ac:grpSpMk id="6" creationId="{00000000-0000-0000-0000-000000000000}"/>
          </ac:grpSpMkLst>
        </pc:grpChg>
        <pc:grpChg chg="del mod">
          <ac:chgData name="Froduald Kabanza" userId="edf393d0-642b-4b9e-8c75-f62133241689" providerId="ADAL" clId="{6A794C28-E0BB-45D4-B164-B06BE35F58F5}" dt="2022-01-28T00:41:41.087" v="1424" actId="478"/>
          <ac:grpSpMkLst>
            <pc:docMk/>
            <pc:sldMk cId="3462170054" sldId="316"/>
            <ac:grpSpMk id="10" creationId="{00000000-0000-0000-0000-000000000000}"/>
          </ac:grpSpMkLst>
        </pc:grpChg>
        <pc:cxnChg chg="mod">
          <ac:chgData name="Froduald Kabanza" userId="edf393d0-642b-4b9e-8c75-f62133241689" providerId="ADAL" clId="{6A794C28-E0BB-45D4-B164-B06BE35F58F5}" dt="2022-01-28T00:09:57.892" v="1234" actId="208"/>
          <ac:cxnSpMkLst>
            <pc:docMk/>
            <pc:sldMk cId="3462170054" sldId="316"/>
            <ac:cxnSpMk id="4" creationId="{00000000-0000-0000-0000-000000000000}"/>
          </ac:cxnSpMkLst>
        </pc:cxnChg>
        <pc:cxnChg chg="mod">
          <ac:chgData name="Froduald Kabanza" userId="edf393d0-642b-4b9e-8c75-f62133241689" providerId="ADAL" clId="{6A794C28-E0BB-45D4-B164-B06BE35F58F5}" dt="2022-01-28T00:10:04.720" v="1235" actId="208"/>
          <ac:cxnSpMkLst>
            <pc:docMk/>
            <pc:sldMk cId="3462170054" sldId="316"/>
            <ac:cxnSpMk id="13" creationId="{00000000-0000-0000-0000-000000000000}"/>
          </ac:cxnSpMkLst>
        </pc:cxnChg>
      </pc:sldChg>
      <pc:sldChg chg="add mod modShow">
        <pc:chgData name="Froduald Kabanza" userId="edf393d0-642b-4b9e-8c75-f62133241689" providerId="ADAL" clId="{6A794C28-E0BB-45D4-B164-B06BE35F58F5}" dt="2022-01-28T00:20:18.230" v="1320" actId="729"/>
        <pc:sldMkLst>
          <pc:docMk/>
          <pc:sldMk cId="195208514" sldId="317"/>
        </pc:sldMkLst>
      </pc:sldChg>
      <pc:sldChg chg="add del ord">
        <pc:chgData name="Froduald Kabanza" userId="edf393d0-642b-4b9e-8c75-f62133241689" providerId="ADAL" clId="{6A794C28-E0BB-45D4-B164-B06BE35F58F5}" dt="2022-01-28T00:29:51.120" v="1384"/>
        <pc:sldMkLst>
          <pc:docMk/>
          <pc:sldMk cId="2783460332" sldId="318"/>
        </pc:sldMkLst>
      </pc:sldChg>
      <pc:sldChg chg="add mod modShow">
        <pc:chgData name="Froduald Kabanza" userId="edf393d0-642b-4b9e-8c75-f62133241689" providerId="ADAL" clId="{6A794C28-E0BB-45D4-B164-B06BE35F58F5}" dt="2022-01-28T00:20:29.735" v="1321" actId="729"/>
        <pc:sldMkLst>
          <pc:docMk/>
          <pc:sldMk cId="1126359096" sldId="320"/>
        </pc:sldMkLst>
      </pc:sldChg>
      <pc:sldChg chg="delSp modSp add mod delAnim modAnim">
        <pc:chgData name="Froduald Kabanza" userId="edf393d0-642b-4b9e-8c75-f62133241689" providerId="ADAL" clId="{6A794C28-E0BB-45D4-B164-B06BE35F58F5}" dt="2022-01-28T00:43:33.935" v="1431" actId="20577"/>
        <pc:sldMkLst>
          <pc:docMk/>
          <pc:sldMk cId="729640008" sldId="321"/>
        </pc:sldMkLst>
        <pc:spChg chg="del mod">
          <ac:chgData name="Froduald Kabanza" userId="edf393d0-642b-4b9e-8c75-f62133241689" providerId="ADAL" clId="{6A794C28-E0BB-45D4-B164-B06BE35F58F5}" dt="2022-01-28T00:43:29.229" v="1429" actId="478"/>
          <ac:spMkLst>
            <pc:docMk/>
            <pc:sldMk cId="729640008" sldId="321"/>
            <ac:spMk id="2" creationId="{00000000-0000-0000-0000-000000000000}"/>
          </ac:spMkLst>
        </pc:spChg>
        <pc:spChg chg="mod">
          <ac:chgData name="Froduald Kabanza" userId="edf393d0-642b-4b9e-8c75-f62133241689" providerId="ADAL" clId="{6A794C28-E0BB-45D4-B164-B06BE35F58F5}" dt="2022-01-28T00:43:33.935" v="1431" actId="20577"/>
          <ac:spMkLst>
            <pc:docMk/>
            <pc:sldMk cId="729640008" sldId="321"/>
            <ac:spMk id="71683" creationId="{00000000-0000-0000-0000-000000000000}"/>
          </ac:spMkLst>
        </pc:spChg>
      </pc:sldChg>
      <pc:sldChg chg="delSp modSp add mod delAnim modAnim">
        <pc:chgData name="Froduald Kabanza" userId="edf393d0-642b-4b9e-8c75-f62133241689" providerId="ADAL" clId="{6A794C28-E0BB-45D4-B164-B06BE35F58F5}" dt="2022-01-28T00:44:37.358" v="1440" actId="478"/>
        <pc:sldMkLst>
          <pc:docMk/>
          <pc:sldMk cId="1030035001" sldId="322"/>
        </pc:sldMkLst>
        <pc:spChg chg="del">
          <ac:chgData name="Froduald Kabanza" userId="edf393d0-642b-4b9e-8c75-f62133241689" providerId="ADAL" clId="{6A794C28-E0BB-45D4-B164-B06BE35F58F5}" dt="2022-01-28T00:44:35.035" v="1438" actId="478"/>
          <ac:spMkLst>
            <pc:docMk/>
            <pc:sldMk cId="1030035001" sldId="322"/>
            <ac:spMk id="19"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2"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3"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4" creationId="{00000000-0000-0000-0000-000000000000}"/>
          </ac:spMkLst>
        </pc:spChg>
        <pc:spChg chg="mod">
          <ac:chgData name="Froduald Kabanza" userId="edf393d0-642b-4b9e-8c75-f62133241689" providerId="ADAL" clId="{6A794C28-E0BB-45D4-B164-B06BE35F58F5}" dt="2022-01-28T00:44:31.226" v="1437" actId="14100"/>
          <ac:spMkLst>
            <pc:docMk/>
            <pc:sldMk cId="1030035001" sldId="322"/>
            <ac:spMk id="82947" creationId="{00000000-0000-0000-0000-000000000000}"/>
          </ac:spMkLst>
        </pc:spChg>
        <pc:grpChg chg="del">
          <ac:chgData name="Froduald Kabanza" userId="edf393d0-642b-4b9e-8c75-f62133241689" providerId="ADAL" clId="{6A794C28-E0BB-45D4-B164-B06BE35F58F5}" dt="2022-01-28T00:44:37.358" v="1440" actId="478"/>
          <ac:grpSpMkLst>
            <pc:docMk/>
            <pc:sldMk cId="1030035001" sldId="322"/>
            <ac:grpSpMk id="21" creationId="{00000000-0000-0000-0000-000000000000}"/>
          </ac:grpSpMkLst>
        </pc:grpChg>
        <pc:grpChg chg="del">
          <ac:chgData name="Froduald Kabanza" userId="edf393d0-642b-4b9e-8c75-f62133241689" providerId="ADAL" clId="{6A794C28-E0BB-45D4-B164-B06BE35F58F5}" dt="2022-01-28T00:44:36.178" v="1439" actId="478"/>
          <ac:grpSpMkLst>
            <pc:docMk/>
            <pc:sldMk cId="1030035001" sldId="322"/>
            <ac:grpSpMk id="25" creationId="{00000000-0000-0000-0000-000000000000}"/>
          </ac:grpSpMkLst>
        </pc:grpChg>
        <pc:graphicFrameChg chg="del">
          <ac:chgData name="Froduald Kabanza" userId="edf393d0-642b-4b9e-8c75-f62133241689" providerId="ADAL" clId="{6A794C28-E0BB-45D4-B164-B06BE35F58F5}" dt="2022-01-28T00:44:35.035" v="1438" actId="478"/>
          <ac:graphicFrameMkLst>
            <pc:docMk/>
            <pc:sldMk cId="1030035001" sldId="322"/>
            <ac:graphicFrameMk id="7" creationId="{00000000-0000-0000-0000-000000000000}"/>
          </ac:graphicFrameMkLst>
        </pc:graphicFrameChg>
      </pc:sldChg>
      <pc:sldChg chg="add mod modShow">
        <pc:chgData name="Froduald Kabanza" userId="edf393d0-642b-4b9e-8c75-f62133241689" providerId="ADAL" clId="{6A794C28-E0BB-45D4-B164-B06BE35F58F5}" dt="2022-01-28T00:39:51.643" v="1420" actId="729"/>
        <pc:sldMkLst>
          <pc:docMk/>
          <pc:sldMk cId="1497012420" sldId="324"/>
        </pc:sldMkLst>
      </pc:sldChg>
      <pc:sldChg chg="modSp add mod modShow">
        <pc:chgData name="Froduald Kabanza" userId="edf393d0-642b-4b9e-8c75-f62133241689" providerId="ADAL" clId="{6A794C28-E0BB-45D4-B164-B06BE35F58F5}" dt="2022-01-28T00:35:03.118" v="1408" actId="20577"/>
        <pc:sldMkLst>
          <pc:docMk/>
          <pc:sldMk cId="730812303" sldId="325"/>
        </pc:sldMkLst>
        <pc:spChg chg="mod">
          <ac:chgData name="Froduald Kabanza" userId="edf393d0-642b-4b9e-8c75-f62133241689" providerId="ADAL" clId="{6A794C28-E0BB-45D4-B164-B06BE35F58F5}" dt="2022-01-28T00:35:03.118" v="1408" actId="20577"/>
          <ac:spMkLst>
            <pc:docMk/>
            <pc:sldMk cId="730812303" sldId="325"/>
            <ac:spMk id="84995" creationId="{00000000-0000-0000-0000-000000000000}"/>
          </ac:spMkLst>
        </pc:spChg>
      </pc:sldChg>
      <pc:sldChg chg="add">
        <pc:chgData name="Froduald Kabanza" userId="edf393d0-642b-4b9e-8c75-f62133241689" providerId="ADAL" clId="{6A794C28-E0BB-45D4-B164-B06BE35F58F5}" dt="2022-01-27T23:02:14.933" v="427"/>
        <pc:sldMkLst>
          <pc:docMk/>
          <pc:sldMk cId="2293528354" sldId="327"/>
        </pc:sldMkLst>
      </pc:sldChg>
      <pc:sldChg chg="add ord">
        <pc:chgData name="Froduald Kabanza" userId="edf393d0-642b-4b9e-8c75-f62133241689" providerId="ADAL" clId="{6A794C28-E0BB-45D4-B164-B06BE35F58F5}" dt="2022-01-27T22:42:26.699" v="236"/>
        <pc:sldMkLst>
          <pc:docMk/>
          <pc:sldMk cId="2878374036" sldId="328"/>
        </pc:sldMkLst>
      </pc:sldChg>
      <pc:sldChg chg="add mod modShow">
        <pc:chgData name="Froduald Kabanza" userId="edf393d0-642b-4b9e-8c75-f62133241689" providerId="ADAL" clId="{6A794C28-E0BB-45D4-B164-B06BE35F58F5}" dt="2022-01-28T00:33:53.979" v="1391" actId="729"/>
        <pc:sldMkLst>
          <pc:docMk/>
          <pc:sldMk cId="2087469875" sldId="329"/>
        </pc:sldMkLst>
      </pc:sldChg>
      <pc:sldChg chg="add">
        <pc:chgData name="Froduald Kabanza" userId="edf393d0-642b-4b9e-8c75-f62133241689" providerId="ADAL" clId="{6A794C28-E0BB-45D4-B164-B06BE35F58F5}" dt="2022-01-27T22:44:09.562" v="243"/>
        <pc:sldMkLst>
          <pc:docMk/>
          <pc:sldMk cId="582336383" sldId="330"/>
        </pc:sldMkLst>
      </pc:sldChg>
      <pc:sldChg chg="add">
        <pc:chgData name="Froduald Kabanza" userId="edf393d0-642b-4b9e-8c75-f62133241689" providerId="ADAL" clId="{6A794C28-E0BB-45D4-B164-B06BE35F58F5}" dt="2022-01-27T22:44:09.562" v="243"/>
        <pc:sldMkLst>
          <pc:docMk/>
          <pc:sldMk cId="3689290701" sldId="331"/>
        </pc:sldMkLst>
      </pc:sldChg>
      <pc:sldChg chg="modSp mod">
        <pc:chgData name="Froduald Kabanza" userId="edf393d0-642b-4b9e-8c75-f62133241689" providerId="ADAL" clId="{6A794C28-E0BB-45D4-B164-B06BE35F58F5}" dt="2022-01-27T22:18:06.329" v="47" actId="207"/>
        <pc:sldMkLst>
          <pc:docMk/>
          <pc:sldMk cId="154423500" sldId="332"/>
        </pc:sldMkLst>
        <pc:spChg chg="mod">
          <ac:chgData name="Froduald Kabanza" userId="edf393d0-642b-4b9e-8c75-f62133241689" providerId="ADAL" clId="{6A794C28-E0BB-45D4-B164-B06BE35F58F5}" dt="2022-01-27T22:18:06.329" v="47" actId="207"/>
          <ac:spMkLst>
            <pc:docMk/>
            <pc:sldMk cId="154423500" sldId="332"/>
            <ac:spMk id="6" creationId="{50B0FB34-D872-45C2-9416-85ECF442F569}"/>
          </ac:spMkLst>
        </pc:spChg>
      </pc:sldChg>
      <pc:sldChg chg="del">
        <pc:chgData name="Froduald Kabanza" userId="edf393d0-642b-4b9e-8c75-f62133241689" providerId="ADAL" clId="{6A794C28-E0BB-45D4-B164-B06BE35F58F5}" dt="2022-01-27T22:18:28.320" v="49" actId="2696"/>
        <pc:sldMkLst>
          <pc:docMk/>
          <pc:sldMk cId="404981859" sldId="405"/>
        </pc:sldMkLst>
      </pc:sldChg>
      <pc:sldChg chg="delSp modSp del mod">
        <pc:chgData name="Froduald Kabanza" userId="edf393d0-642b-4b9e-8c75-f62133241689" providerId="ADAL" clId="{6A794C28-E0BB-45D4-B164-B06BE35F58F5}" dt="2022-01-27T22:24:15.377" v="66" actId="2696"/>
        <pc:sldMkLst>
          <pc:docMk/>
          <pc:sldMk cId="2282563712" sldId="696"/>
        </pc:sldMkLst>
        <pc:spChg chg="mod">
          <ac:chgData name="Froduald Kabanza" userId="edf393d0-642b-4b9e-8c75-f62133241689" providerId="ADAL" clId="{6A794C28-E0BB-45D4-B164-B06BE35F58F5}" dt="2022-01-27T22:19:41.318" v="59" actId="1076"/>
          <ac:spMkLst>
            <pc:docMk/>
            <pc:sldMk cId="2282563712" sldId="696"/>
            <ac:spMk id="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8"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9"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0"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3"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4"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5"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6" creationId="{00000000-0000-0000-0000-000000000000}"/>
          </ac:spMkLst>
        </pc:spChg>
        <pc:spChg chg="del">
          <ac:chgData name="Froduald Kabanza" userId="edf393d0-642b-4b9e-8c75-f62133241689" providerId="ADAL" clId="{6A794C28-E0BB-45D4-B164-B06BE35F58F5}" dt="2022-01-27T22:18:44.845" v="55" actId="478"/>
          <ac:spMkLst>
            <pc:docMk/>
            <pc:sldMk cId="2282563712" sldId="696"/>
            <ac:spMk id="29" creationId="{30C3C5B1-5776-4650-8EF8-E56C7045F286}"/>
          </ac:spMkLst>
        </pc:spChg>
        <pc:spChg chg="del">
          <ac:chgData name="Froduald Kabanza" userId="edf393d0-642b-4b9e-8c75-f62133241689" providerId="ADAL" clId="{6A794C28-E0BB-45D4-B164-B06BE35F58F5}" dt="2022-01-27T22:18:34.737" v="50" actId="478"/>
          <ac:spMkLst>
            <pc:docMk/>
            <pc:sldMk cId="2282563712" sldId="696"/>
            <ac:spMk id="32" creationId="{D439E595-C23F-4975-BC48-622137693B5B}"/>
          </ac:spMkLst>
        </pc:spChg>
        <pc:spChg chg="del">
          <ac:chgData name="Froduald Kabanza" userId="edf393d0-642b-4b9e-8c75-f62133241689" providerId="ADAL" clId="{6A794C28-E0BB-45D4-B164-B06BE35F58F5}" dt="2022-01-27T22:18:43.586" v="54" actId="478"/>
          <ac:spMkLst>
            <pc:docMk/>
            <pc:sldMk cId="2282563712" sldId="696"/>
            <ac:spMk id="48" creationId="{BFB80F63-8F2A-4533-97C3-E8A2F92798B9}"/>
          </ac:spMkLst>
        </pc:spChg>
        <pc:grpChg chg="del">
          <ac:chgData name="Froduald Kabanza" userId="edf393d0-642b-4b9e-8c75-f62133241689" providerId="ADAL" clId="{6A794C28-E0BB-45D4-B164-B06BE35F58F5}" dt="2022-01-27T22:18:39.632" v="52" actId="478"/>
          <ac:grpSpMkLst>
            <pc:docMk/>
            <pc:sldMk cId="2282563712" sldId="696"/>
            <ac:grpSpMk id="39" creationId="{4FAB8FEE-ABF2-4A01-B9AE-1C57245F009D}"/>
          </ac:grpSpMkLst>
        </pc:grpChg>
        <pc:cxnChg chg="mod">
          <ac:chgData name="Froduald Kabanza" userId="edf393d0-642b-4b9e-8c75-f62133241689" providerId="ADAL" clId="{6A794C28-E0BB-45D4-B164-B06BE35F58F5}" dt="2022-01-27T22:19:41.318" v="59" actId="1076"/>
          <ac:cxnSpMkLst>
            <pc:docMk/>
            <pc:sldMk cId="2282563712" sldId="696"/>
            <ac:cxnSpMk id="2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27"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30" creationId="{00000000-0000-0000-0000-000000000000}"/>
          </ac:cxnSpMkLst>
        </pc:cxnChg>
        <pc:cxnChg chg="del mod">
          <ac:chgData name="Froduald Kabanza" userId="edf393d0-642b-4b9e-8c75-f62133241689" providerId="ADAL" clId="{6A794C28-E0BB-45D4-B164-B06BE35F58F5}" dt="2022-01-27T22:18:42.024" v="53" actId="478"/>
          <ac:cxnSpMkLst>
            <pc:docMk/>
            <pc:sldMk cId="2282563712" sldId="696"/>
            <ac:cxnSpMk id="31" creationId="{C0636592-C669-454E-BACB-0C0B57088A92}"/>
          </ac:cxnSpMkLst>
        </pc:cxnChg>
        <pc:cxnChg chg="mod">
          <ac:chgData name="Froduald Kabanza" userId="edf393d0-642b-4b9e-8c75-f62133241689" providerId="ADAL" clId="{6A794C28-E0BB-45D4-B164-B06BE35F58F5}" dt="2022-01-27T22:19:41.318" v="59" actId="1076"/>
          <ac:cxnSpMkLst>
            <pc:docMk/>
            <pc:sldMk cId="2282563712" sldId="696"/>
            <ac:cxnSpMk id="33" creationId="{00000000-0000-0000-0000-000000000000}"/>
          </ac:cxnSpMkLst>
        </pc:cxnChg>
        <pc:cxnChg chg="mod">
          <ac:chgData name="Froduald Kabanza" userId="edf393d0-642b-4b9e-8c75-f62133241689" providerId="ADAL" clId="{6A794C28-E0BB-45D4-B164-B06BE35F58F5}" dt="2022-01-27T22:18:39.632" v="52" actId="478"/>
          <ac:cxnSpMkLst>
            <pc:docMk/>
            <pc:sldMk cId="2282563712" sldId="696"/>
            <ac:cxnSpMk id="36" creationId="{190EDA56-222D-419F-BA7A-13282E10550F}"/>
          </ac:cxnSpMkLst>
        </pc:cxnChg>
        <pc:cxnChg chg="mod">
          <ac:chgData name="Froduald Kabanza" userId="edf393d0-642b-4b9e-8c75-f62133241689" providerId="ADAL" clId="{6A794C28-E0BB-45D4-B164-B06BE35F58F5}" dt="2022-01-27T22:19:41.318" v="59" actId="1076"/>
          <ac:cxnSpMkLst>
            <pc:docMk/>
            <pc:sldMk cId="2282563712" sldId="696"/>
            <ac:cxnSpMk id="41"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7" creationId="{00000000-0000-0000-0000-000000000000}"/>
          </ac:cxnSpMkLst>
        </pc:cxnChg>
        <pc:cxnChg chg="del mod">
          <ac:chgData name="Froduald Kabanza" userId="edf393d0-642b-4b9e-8c75-f62133241689" providerId="ADAL" clId="{6A794C28-E0BB-45D4-B164-B06BE35F58F5}" dt="2022-01-27T22:18:36.478" v="51" actId="478"/>
          <ac:cxnSpMkLst>
            <pc:docMk/>
            <pc:sldMk cId="2282563712" sldId="696"/>
            <ac:cxnSpMk id="53" creationId="{1E28376C-BF10-4029-9D4A-8BC049E4E93D}"/>
          </ac:cxnSpMkLst>
        </pc:cxnChg>
        <pc:cxnChg chg="mod">
          <ac:chgData name="Froduald Kabanza" userId="edf393d0-642b-4b9e-8c75-f62133241689" providerId="ADAL" clId="{6A794C28-E0BB-45D4-B164-B06BE35F58F5}" dt="2022-01-27T22:19:41.318" v="59" actId="1076"/>
          <ac:cxnSpMkLst>
            <pc:docMk/>
            <pc:sldMk cId="2282563712" sldId="696"/>
            <ac:cxnSpMk id="88" creationId="{00000000-0000-0000-0000-000000000000}"/>
          </ac:cxnSpMkLst>
        </pc:cxnChg>
      </pc:sldChg>
      <pc:sldChg chg="delSp modSp add mod">
        <pc:chgData name="Froduald Kabanza" userId="edf393d0-642b-4b9e-8c75-f62133241689" providerId="ADAL" clId="{6A794C28-E0BB-45D4-B164-B06BE35F58F5}" dt="2022-01-27T22:21:40.400" v="65" actId="207"/>
        <pc:sldMkLst>
          <pc:docMk/>
          <pc:sldMk cId="0" sldId="697"/>
        </pc:sldMkLst>
        <pc:spChg chg="mod">
          <ac:chgData name="Froduald Kabanza" userId="edf393d0-642b-4b9e-8c75-f62133241689" providerId="ADAL" clId="{6A794C28-E0BB-45D4-B164-B06BE35F58F5}" dt="2022-01-27T22:21:28.749" v="62" actId="208"/>
          <ac:spMkLst>
            <pc:docMk/>
            <pc:sldMk cId="0" sldId="697"/>
            <ac:spMk id="8" creationId="{00000000-0000-0000-0000-000000000000}"/>
          </ac:spMkLst>
        </pc:spChg>
        <pc:spChg chg="mod">
          <ac:chgData name="Froduald Kabanza" userId="edf393d0-642b-4b9e-8c75-f62133241689" providerId="ADAL" clId="{6A794C28-E0BB-45D4-B164-B06BE35F58F5}" dt="2022-01-27T22:21:32.031" v="63" actId="208"/>
          <ac:spMkLst>
            <pc:docMk/>
            <pc:sldMk cId="0" sldId="697"/>
            <ac:spMk id="15" creationId="{00000000-0000-0000-0000-000000000000}"/>
          </ac:spMkLst>
        </pc:spChg>
        <pc:spChg chg="mod">
          <ac:chgData name="Froduald Kabanza" userId="edf393d0-642b-4b9e-8c75-f62133241689" providerId="ADAL" clId="{6A794C28-E0BB-45D4-B164-B06BE35F58F5}" dt="2022-01-27T22:21:40.400" v="65" actId="207"/>
          <ac:spMkLst>
            <pc:docMk/>
            <pc:sldMk cId="0" sldId="697"/>
            <ac:spMk id="16" creationId="{00000000-0000-0000-0000-000000000000}"/>
          </ac:spMkLst>
        </pc:spChg>
        <pc:spChg chg="del">
          <ac:chgData name="Froduald Kabanza" userId="edf393d0-642b-4b9e-8c75-f62133241689" providerId="ADAL" clId="{6A794C28-E0BB-45D4-B164-B06BE35F58F5}" dt="2022-01-27T22:21:22.015" v="61" actId="478"/>
          <ac:spMkLst>
            <pc:docMk/>
            <pc:sldMk cId="0" sldId="697"/>
            <ac:spMk id="32" creationId="{D439E595-C23F-4975-BC48-622137693B5B}"/>
          </ac:spMkLst>
        </pc:spChg>
        <pc:cxnChg chg="del mod">
          <ac:chgData name="Froduald Kabanza" userId="edf393d0-642b-4b9e-8c75-f62133241689" providerId="ADAL" clId="{6A794C28-E0BB-45D4-B164-B06BE35F58F5}" dt="2022-01-27T22:21:22.015" v="61" actId="478"/>
          <ac:cxnSpMkLst>
            <pc:docMk/>
            <pc:sldMk cId="0" sldId="697"/>
            <ac:cxnSpMk id="53" creationId="{1E28376C-BF10-4029-9D4A-8BC049E4E93D}"/>
          </ac:cxnSpMkLst>
        </pc:cxnChg>
      </pc:sldChg>
      <pc:sldChg chg="add">
        <pc:chgData name="Froduald Kabanza" userId="edf393d0-642b-4b9e-8c75-f62133241689" providerId="ADAL" clId="{6A794C28-E0BB-45D4-B164-B06BE35F58F5}" dt="2022-01-27T22:44:09.562" v="243"/>
        <pc:sldMkLst>
          <pc:docMk/>
          <pc:sldMk cId="3042594984" sldId="698"/>
        </pc:sldMkLst>
      </pc:sldChg>
      <pc:sldChg chg="add">
        <pc:chgData name="Froduald Kabanza" userId="edf393d0-642b-4b9e-8c75-f62133241689" providerId="ADAL" clId="{6A794C28-E0BB-45D4-B164-B06BE35F58F5}" dt="2022-01-27T22:44:09.562" v="243"/>
        <pc:sldMkLst>
          <pc:docMk/>
          <pc:sldMk cId="4051689559" sldId="699"/>
        </pc:sldMkLst>
      </pc:sldChg>
      <pc:sldChg chg="addSp delSp modSp add mod delAnim modNotesTx">
        <pc:chgData name="Froduald Kabanza" userId="edf393d0-642b-4b9e-8c75-f62133241689" providerId="ADAL" clId="{6A794C28-E0BB-45D4-B164-B06BE35F58F5}" dt="2022-01-27T22:53:18.894" v="374" actId="20577"/>
        <pc:sldMkLst>
          <pc:docMk/>
          <pc:sldMk cId="954024358" sldId="700"/>
        </pc:sldMkLst>
        <pc:spChg chg="add del mod">
          <ac:chgData name="Froduald Kabanza" userId="edf393d0-642b-4b9e-8c75-f62133241689" providerId="ADAL" clId="{6A794C28-E0BB-45D4-B164-B06BE35F58F5}" dt="2022-01-27T22:50:34.836" v="286" actId="478"/>
          <ac:spMkLst>
            <pc:docMk/>
            <pc:sldMk cId="954024358" sldId="700"/>
            <ac:spMk id="5" creationId="{57F5CEAE-128F-43CE-B41E-153E672C015C}"/>
          </ac:spMkLst>
        </pc:spChg>
        <pc:spChg chg="mod">
          <ac:chgData name="Froduald Kabanza" userId="edf393d0-642b-4b9e-8c75-f62133241689" providerId="ADAL" clId="{6A794C28-E0BB-45D4-B164-B06BE35F58F5}" dt="2022-01-27T22:51:59.219" v="368" actId="20577"/>
          <ac:spMkLst>
            <pc:docMk/>
            <pc:sldMk cId="954024358" sldId="700"/>
            <ac:spMk id="46082" creationId="{00000000-0000-0000-0000-000000000000}"/>
          </ac:spMkLst>
        </pc:spChg>
        <pc:grpChg chg="del">
          <ac:chgData name="Froduald Kabanza" userId="edf393d0-642b-4b9e-8c75-f62133241689" providerId="ADAL" clId="{6A794C28-E0BB-45D4-B164-B06BE35F58F5}" dt="2022-01-27T22:50:38.559" v="288" actId="478"/>
          <ac:grpSpMkLst>
            <pc:docMk/>
            <pc:sldMk cId="954024358" sldId="700"/>
            <ac:grpSpMk id="2" creationId="{00000000-0000-0000-0000-000000000000}"/>
          </ac:grpSpMkLst>
        </pc:grpChg>
        <pc:grpChg chg="del">
          <ac:chgData name="Froduald Kabanza" userId="edf393d0-642b-4b9e-8c75-f62133241689" providerId="ADAL" clId="{6A794C28-E0BB-45D4-B164-B06BE35F58F5}" dt="2022-01-27T22:50:40.069" v="289" actId="478"/>
          <ac:grpSpMkLst>
            <pc:docMk/>
            <pc:sldMk cId="954024358" sldId="700"/>
            <ac:grpSpMk id="3" creationId="{00000000-0000-0000-0000-000000000000}"/>
          </ac:grpSpMkLst>
        </pc:grpChg>
        <pc:grpChg chg="del">
          <ac:chgData name="Froduald Kabanza" userId="edf393d0-642b-4b9e-8c75-f62133241689" providerId="ADAL" clId="{6A794C28-E0BB-45D4-B164-B06BE35F58F5}" dt="2022-01-27T22:50:36.268" v="287" actId="478"/>
          <ac:grpSpMkLst>
            <pc:docMk/>
            <pc:sldMk cId="954024358" sldId="700"/>
            <ac:grpSpMk id="4" creationId="{00000000-0000-0000-0000-000000000000}"/>
          </ac:grpSpMkLst>
        </pc:grpChg>
        <pc:picChg chg="add mod">
          <ac:chgData name="Froduald Kabanza" userId="edf393d0-642b-4b9e-8c75-f62133241689" providerId="ADAL" clId="{6A794C28-E0BB-45D4-B164-B06BE35F58F5}" dt="2022-01-27T22:53:11.645" v="373" actId="1076"/>
          <ac:picMkLst>
            <pc:docMk/>
            <pc:sldMk cId="954024358" sldId="700"/>
            <ac:picMk id="7" creationId="{731690A8-E34D-4326-8322-194242E1CE08}"/>
          </ac:picMkLst>
        </pc:picChg>
        <pc:picChg chg="del">
          <ac:chgData name="Froduald Kabanza" userId="edf393d0-642b-4b9e-8c75-f62133241689" providerId="ADAL" clId="{6A794C28-E0BB-45D4-B164-B06BE35F58F5}" dt="2022-01-27T22:50:31.141" v="285" actId="478"/>
          <ac:picMkLst>
            <pc:docMk/>
            <pc:sldMk cId="954024358" sldId="700"/>
            <ac:picMk id="46083" creationId="{00000000-0000-0000-0000-000000000000}"/>
          </ac:picMkLst>
        </pc:picChg>
      </pc:sldChg>
      <pc:sldChg chg="modSp add del mod">
        <pc:chgData name="Froduald Kabanza" userId="edf393d0-642b-4b9e-8c75-f62133241689" providerId="ADAL" clId="{6A794C28-E0BB-45D4-B164-B06BE35F58F5}" dt="2022-01-27T23:47:09.434" v="957" actId="2696"/>
        <pc:sldMkLst>
          <pc:docMk/>
          <pc:sldMk cId="2064014537" sldId="701"/>
        </pc:sldMkLst>
        <pc:spChg chg="mod">
          <ac:chgData name="Froduald Kabanza" userId="edf393d0-642b-4b9e-8c75-f62133241689" providerId="ADAL" clId="{6A794C28-E0BB-45D4-B164-B06BE35F58F5}" dt="2022-01-27T23:41:26.567" v="881" actId="20577"/>
          <ac:spMkLst>
            <pc:docMk/>
            <pc:sldMk cId="2064014537" sldId="701"/>
            <ac:spMk id="2" creationId="{00000000-0000-0000-0000-000000000000}"/>
          </ac:spMkLst>
        </pc:spChg>
      </pc:sldChg>
      <pc:sldChg chg="modSp add mod ord modNotesTx">
        <pc:chgData name="Froduald Kabanza" userId="edf393d0-642b-4b9e-8c75-f62133241689" providerId="ADAL" clId="{6A794C28-E0BB-45D4-B164-B06BE35F58F5}" dt="2022-01-28T00:19:53.301" v="1319"/>
        <pc:sldMkLst>
          <pc:docMk/>
          <pc:sldMk cId="3327362603" sldId="701"/>
        </pc:sldMkLst>
        <pc:spChg chg="mod">
          <ac:chgData name="Froduald Kabanza" userId="edf393d0-642b-4b9e-8c75-f62133241689" providerId="ADAL" clId="{6A794C28-E0BB-45D4-B164-B06BE35F58F5}" dt="2022-01-28T00:14:57.378" v="1291" actId="20577"/>
          <ac:spMkLst>
            <pc:docMk/>
            <pc:sldMk cId="3327362603" sldId="701"/>
            <ac:spMk id="71683" creationId="{00000000-0000-0000-0000-000000000000}"/>
          </ac:spMkLst>
        </pc:spChg>
      </pc:sldChg>
      <pc:sldChg chg="add mod modShow">
        <pc:chgData name="Froduald Kabanza" userId="edf393d0-642b-4b9e-8c75-f62133241689" providerId="ADAL" clId="{6A794C28-E0BB-45D4-B164-B06BE35F58F5}" dt="2022-01-28T00:41:46.309" v="1426" actId="729"/>
        <pc:sldMkLst>
          <pc:docMk/>
          <pc:sldMk cId="455541592" sldId="702"/>
        </pc:sldMkLst>
      </pc:sldChg>
      <pc:sldChg chg="add mod modAnim modShow">
        <pc:chgData name="Froduald Kabanza" userId="edf393d0-642b-4b9e-8c75-f62133241689" providerId="ADAL" clId="{6A794C28-E0BB-45D4-B164-B06BE35F58F5}" dt="2022-01-28T00:43:51.883" v="1433" actId="729"/>
        <pc:sldMkLst>
          <pc:docMk/>
          <pc:sldMk cId="2843424620" sldId="703"/>
        </pc:sldMkLst>
      </pc:sldChg>
      <pc:sldChg chg="add mod modShow">
        <pc:chgData name="Froduald Kabanza" userId="edf393d0-642b-4b9e-8c75-f62133241689" providerId="ADAL" clId="{6A794C28-E0BB-45D4-B164-B06BE35F58F5}" dt="2022-01-28T00:44:52.135" v="1441" actId="729"/>
        <pc:sldMkLst>
          <pc:docMk/>
          <pc:sldMk cId="3606334556" sldId="704"/>
        </pc:sldMkLst>
      </pc:sldChg>
      <pc:sldChg chg="del">
        <pc:chgData name="Froduald Kabanza" userId="edf393d0-642b-4b9e-8c75-f62133241689" providerId="ADAL" clId="{6A794C28-E0BB-45D4-B164-B06BE35F58F5}" dt="2022-01-27T22:18:23.621" v="48" actId="2696"/>
        <pc:sldMkLst>
          <pc:docMk/>
          <pc:sldMk cId="1125303256" sldId="721"/>
        </pc:sldMkLst>
      </pc:sldChg>
      <pc:sldChg chg="del">
        <pc:chgData name="Froduald Kabanza" userId="edf393d0-642b-4b9e-8c75-f62133241689" providerId="ADAL" clId="{6A794C28-E0BB-45D4-B164-B06BE35F58F5}" dt="2022-01-27T22:18:23.621" v="48" actId="2696"/>
        <pc:sldMkLst>
          <pc:docMk/>
          <pc:sldMk cId="4057936831" sldId="722"/>
        </pc:sldMkLst>
      </pc:sldChg>
      <pc:sldChg chg="del">
        <pc:chgData name="Froduald Kabanza" userId="edf393d0-642b-4b9e-8c75-f62133241689" providerId="ADAL" clId="{6A794C28-E0BB-45D4-B164-B06BE35F58F5}" dt="2022-01-27T22:18:23.621" v="48" actId="2696"/>
        <pc:sldMkLst>
          <pc:docMk/>
          <pc:sldMk cId="1102593250" sldId="723"/>
        </pc:sldMkLst>
      </pc:sldChg>
      <pc:sldChg chg="del">
        <pc:chgData name="Froduald Kabanza" userId="edf393d0-642b-4b9e-8c75-f62133241689" providerId="ADAL" clId="{6A794C28-E0BB-45D4-B164-B06BE35F58F5}" dt="2022-01-27T22:18:23.621" v="48" actId="2696"/>
        <pc:sldMkLst>
          <pc:docMk/>
          <pc:sldMk cId="382338790" sldId="724"/>
        </pc:sldMkLst>
      </pc:sldChg>
      <pc:sldChg chg="del">
        <pc:chgData name="Froduald Kabanza" userId="edf393d0-642b-4b9e-8c75-f62133241689" providerId="ADAL" clId="{6A794C28-E0BB-45D4-B164-B06BE35F58F5}" dt="2022-01-27T22:18:23.621" v="48" actId="2696"/>
        <pc:sldMkLst>
          <pc:docMk/>
          <pc:sldMk cId="630549713" sldId="725"/>
        </pc:sldMkLst>
      </pc:sldChg>
      <pc:sldChg chg="del">
        <pc:chgData name="Froduald Kabanza" userId="edf393d0-642b-4b9e-8c75-f62133241689" providerId="ADAL" clId="{6A794C28-E0BB-45D4-B164-B06BE35F58F5}" dt="2022-01-27T22:18:28.320" v="49" actId="2696"/>
        <pc:sldMkLst>
          <pc:docMk/>
          <pc:sldMk cId="806857235" sldId="726"/>
        </pc:sldMkLst>
      </pc:sldChg>
      <pc:sldChg chg="del">
        <pc:chgData name="Froduald Kabanza" userId="edf393d0-642b-4b9e-8c75-f62133241689" providerId="ADAL" clId="{6A794C28-E0BB-45D4-B164-B06BE35F58F5}" dt="2022-01-27T22:18:23.621" v="48" actId="2696"/>
        <pc:sldMkLst>
          <pc:docMk/>
          <pc:sldMk cId="2817923177" sldId="727"/>
        </pc:sldMkLst>
      </pc:sldChg>
      <pc:sldChg chg="del">
        <pc:chgData name="Froduald Kabanza" userId="edf393d0-642b-4b9e-8c75-f62133241689" providerId="ADAL" clId="{6A794C28-E0BB-45D4-B164-B06BE35F58F5}" dt="2022-01-27T22:18:23.621" v="48" actId="2696"/>
        <pc:sldMkLst>
          <pc:docMk/>
          <pc:sldMk cId="2525625781" sldId="728"/>
        </pc:sldMkLst>
      </pc:sld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Froduald Kabanza" userId="edf393d0-642b-4b9e-8c75-f62133241689" providerId="ADAL" clId="{E88FD71B-3789-4655-88D2-EC6B1E5CF00E}"/>
    <pc:docChg chg="modSld">
      <pc:chgData name="Froduald Kabanza" userId="edf393d0-642b-4b9e-8c75-f62133241689" providerId="ADAL" clId="{E88FD71B-3789-4655-88D2-EC6B1E5CF00E}" dt="2024-02-08T01:28:50.284" v="9" actId="729"/>
      <pc:docMkLst>
        <pc:docMk/>
      </pc:docMkLst>
      <pc:sldChg chg="mod modShow">
        <pc:chgData name="Froduald Kabanza" userId="edf393d0-642b-4b9e-8c75-f62133241689" providerId="ADAL" clId="{E88FD71B-3789-4655-88D2-EC6B1E5CF00E}" dt="2024-02-08T00:57:43.922" v="1" actId="729"/>
        <pc:sldMkLst>
          <pc:docMk/>
          <pc:sldMk cId="0" sldId="260"/>
        </pc:sldMkLst>
      </pc:sldChg>
      <pc:sldChg chg="mod modShow">
        <pc:chgData name="Froduald Kabanza" userId="edf393d0-642b-4b9e-8c75-f62133241689" providerId="ADAL" clId="{E88FD71B-3789-4655-88D2-EC6B1E5CF00E}" dt="2024-02-08T00:57:43.922" v="1" actId="729"/>
        <pc:sldMkLst>
          <pc:docMk/>
          <pc:sldMk cId="0" sldId="261"/>
        </pc:sldMkLst>
      </pc:sldChg>
      <pc:sldChg chg="mod modShow">
        <pc:chgData name="Froduald Kabanza" userId="edf393d0-642b-4b9e-8c75-f62133241689" providerId="ADAL" clId="{E88FD71B-3789-4655-88D2-EC6B1E5CF00E}" dt="2024-02-08T00:57:43.922" v="1" actId="729"/>
        <pc:sldMkLst>
          <pc:docMk/>
          <pc:sldMk cId="0" sldId="262"/>
        </pc:sldMkLst>
      </pc:sldChg>
      <pc:sldChg chg="mod modShow">
        <pc:chgData name="Froduald Kabanza" userId="edf393d0-642b-4b9e-8c75-f62133241689" providerId="ADAL" clId="{E88FD71B-3789-4655-88D2-EC6B1E5CF00E}" dt="2024-02-08T00:57:43.922" v="1" actId="729"/>
        <pc:sldMkLst>
          <pc:docMk/>
          <pc:sldMk cId="0" sldId="264"/>
        </pc:sldMkLst>
      </pc:sldChg>
      <pc:sldChg chg="mod modShow">
        <pc:chgData name="Froduald Kabanza" userId="edf393d0-642b-4b9e-8c75-f62133241689" providerId="ADAL" clId="{E88FD71B-3789-4655-88D2-EC6B1E5CF00E}" dt="2024-02-08T00:57:43.922" v="1" actId="729"/>
        <pc:sldMkLst>
          <pc:docMk/>
          <pc:sldMk cId="0" sldId="265"/>
        </pc:sldMkLst>
      </pc:sldChg>
      <pc:sldChg chg="mod modShow">
        <pc:chgData name="Froduald Kabanza" userId="edf393d0-642b-4b9e-8c75-f62133241689" providerId="ADAL" clId="{E88FD71B-3789-4655-88D2-EC6B1E5CF00E}" dt="2024-02-08T00:57:43.922" v="1" actId="729"/>
        <pc:sldMkLst>
          <pc:docMk/>
          <pc:sldMk cId="0" sldId="268"/>
        </pc:sldMkLst>
      </pc:sldChg>
      <pc:sldChg chg="mod modShow">
        <pc:chgData name="Froduald Kabanza" userId="edf393d0-642b-4b9e-8c75-f62133241689" providerId="ADAL" clId="{E88FD71B-3789-4655-88D2-EC6B1E5CF00E}" dt="2024-02-08T00:57:43.922" v="1" actId="729"/>
        <pc:sldMkLst>
          <pc:docMk/>
          <pc:sldMk cId="0" sldId="272"/>
        </pc:sldMkLst>
      </pc:sldChg>
      <pc:sldChg chg="mod modShow">
        <pc:chgData name="Froduald Kabanza" userId="edf393d0-642b-4b9e-8c75-f62133241689" providerId="ADAL" clId="{E88FD71B-3789-4655-88D2-EC6B1E5CF00E}" dt="2024-02-08T00:57:43.922" v="1" actId="729"/>
        <pc:sldMkLst>
          <pc:docMk/>
          <pc:sldMk cId="0" sldId="273"/>
        </pc:sldMkLst>
      </pc:sldChg>
      <pc:sldChg chg="mod modShow">
        <pc:chgData name="Froduald Kabanza" userId="edf393d0-642b-4b9e-8c75-f62133241689" providerId="ADAL" clId="{E88FD71B-3789-4655-88D2-EC6B1E5CF00E}" dt="2024-02-08T00:57:43.922" v="1" actId="729"/>
        <pc:sldMkLst>
          <pc:docMk/>
          <pc:sldMk cId="0" sldId="274"/>
        </pc:sldMkLst>
      </pc:sldChg>
      <pc:sldChg chg="mod modShow">
        <pc:chgData name="Froduald Kabanza" userId="edf393d0-642b-4b9e-8c75-f62133241689" providerId="ADAL" clId="{E88FD71B-3789-4655-88D2-EC6B1E5CF00E}" dt="2024-02-08T00:57:43.922" v="1" actId="729"/>
        <pc:sldMkLst>
          <pc:docMk/>
          <pc:sldMk cId="0" sldId="275"/>
        </pc:sldMkLst>
      </pc:sldChg>
      <pc:sldChg chg="mod modShow">
        <pc:chgData name="Froduald Kabanza" userId="edf393d0-642b-4b9e-8c75-f62133241689" providerId="ADAL" clId="{E88FD71B-3789-4655-88D2-EC6B1E5CF00E}" dt="2024-02-08T00:57:43.922" v="1" actId="729"/>
        <pc:sldMkLst>
          <pc:docMk/>
          <pc:sldMk cId="0" sldId="276"/>
        </pc:sldMkLst>
      </pc:sldChg>
      <pc:sldChg chg="mod modShow">
        <pc:chgData name="Froduald Kabanza" userId="edf393d0-642b-4b9e-8c75-f62133241689" providerId="ADAL" clId="{E88FD71B-3789-4655-88D2-EC6B1E5CF00E}" dt="2024-02-08T00:57:43.922" v="1" actId="729"/>
        <pc:sldMkLst>
          <pc:docMk/>
          <pc:sldMk cId="0" sldId="277"/>
        </pc:sldMkLst>
      </pc:sldChg>
      <pc:sldChg chg="mod modShow">
        <pc:chgData name="Froduald Kabanza" userId="edf393d0-642b-4b9e-8c75-f62133241689" providerId="ADAL" clId="{E88FD71B-3789-4655-88D2-EC6B1E5CF00E}" dt="2024-02-08T00:57:43.922" v="1" actId="729"/>
        <pc:sldMkLst>
          <pc:docMk/>
          <pc:sldMk cId="0" sldId="278"/>
        </pc:sldMkLst>
      </pc:sldChg>
      <pc:sldChg chg="mod modShow">
        <pc:chgData name="Froduald Kabanza" userId="edf393d0-642b-4b9e-8c75-f62133241689" providerId="ADAL" clId="{E88FD71B-3789-4655-88D2-EC6B1E5CF00E}" dt="2024-02-08T00:57:43.922" v="1" actId="729"/>
        <pc:sldMkLst>
          <pc:docMk/>
          <pc:sldMk cId="0" sldId="283"/>
        </pc:sldMkLst>
      </pc:sldChg>
      <pc:sldChg chg="mod modShow">
        <pc:chgData name="Froduald Kabanza" userId="edf393d0-642b-4b9e-8c75-f62133241689" providerId="ADAL" clId="{E88FD71B-3789-4655-88D2-EC6B1E5CF00E}" dt="2024-02-08T00:57:43.922" v="1" actId="729"/>
        <pc:sldMkLst>
          <pc:docMk/>
          <pc:sldMk cId="0" sldId="284"/>
        </pc:sldMkLst>
      </pc:sldChg>
      <pc:sldChg chg="mod modShow">
        <pc:chgData name="Froduald Kabanza" userId="edf393d0-642b-4b9e-8c75-f62133241689" providerId="ADAL" clId="{E88FD71B-3789-4655-88D2-EC6B1E5CF00E}" dt="2024-02-08T00:57:43.922" v="1" actId="729"/>
        <pc:sldMkLst>
          <pc:docMk/>
          <pc:sldMk cId="0" sldId="286"/>
        </pc:sldMkLst>
      </pc:sldChg>
      <pc:sldChg chg="mod modShow">
        <pc:chgData name="Froduald Kabanza" userId="edf393d0-642b-4b9e-8c75-f62133241689" providerId="ADAL" clId="{E88FD71B-3789-4655-88D2-EC6B1E5CF00E}" dt="2024-02-08T00:57:43.922" v="1" actId="729"/>
        <pc:sldMkLst>
          <pc:docMk/>
          <pc:sldMk cId="0" sldId="287"/>
        </pc:sldMkLst>
      </pc:sldChg>
      <pc:sldChg chg="mod modShow">
        <pc:chgData name="Froduald Kabanza" userId="edf393d0-642b-4b9e-8c75-f62133241689" providerId="ADAL" clId="{E88FD71B-3789-4655-88D2-EC6B1E5CF00E}" dt="2024-02-08T00:57:43.922" v="1" actId="729"/>
        <pc:sldMkLst>
          <pc:docMk/>
          <pc:sldMk cId="0" sldId="290"/>
        </pc:sldMkLst>
      </pc:sldChg>
      <pc:sldChg chg="mod modShow">
        <pc:chgData name="Froduald Kabanza" userId="edf393d0-642b-4b9e-8c75-f62133241689" providerId="ADAL" clId="{E88FD71B-3789-4655-88D2-EC6B1E5CF00E}" dt="2024-02-08T00:57:43.922" v="1" actId="729"/>
        <pc:sldMkLst>
          <pc:docMk/>
          <pc:sldMk cId="0" sldId="314"/>
        </pc:sldMkLst>
      </pc:sldChg>
      <pc:sldChg chg="mod modShow">
        <pc:chgData name="Froduald Kabanza" userId="edf393d0-642b-4b9e-8c75-f62133241689" providerId="ADAL" clId="{E88FD71B-3789-4655-88D2-EC6B1E5CF00E}" dt="2024-02-08T00:57:43.922" v="1" actId="729"/>
        <pc:sldMkLst>
          <pc:docMk/>
          <pc:sldMk cId="0" sldId="315"/>
        </pc:sldMkLst>
      </pc:sldChg>
      <pc:sldChg chg="mod modShow">
        <pc:chgData name="Froduald Kabanza" userId="edf393d0-642b-4b9e-8c75-f62133241689" providerId="ADAL" clId="{E88FD71B-3789-4655-88D2-EC6B1E5CF00E}" dt="2024-02-08T00:57:43.922" v="1" actId="729"/>
        <pc:sldMkLst>
          <pc:docMk/>
          <pc:sldMk cId="0" sldId="316"/>
        </pc:sldMkLst>
      </pc:sldChg>
      <pc:sldChg chg="mod modShow">
        <pc:chgData name="Froduald Kabanza" userId="edf393d0-642b-4b9e-8c75-f62133241689" providerId="ADAL" clId="{E88FD71B-3789-4655-88D2-EC6B1E5CF00E}" dt="2024-02-08T00:57:43.922" v="1" actId="729"/>
        <pc:sldMkLst>
          <pc:docMk/>
          <pc:sldMk cId="0" sldId="318"/>
        </pc:sldMkLst>
      </pc:sldChg>
      <pc:sldChg chg="mod modShow">
        <pc:chgData name="Froduald Kabanza" userId="edf393d0-642b-4b9e-8c75-f62133241689" providerId="ADAL" clId="{E88FD71B-3789-4655-88D2-EC6B1E5CF00E}" dt="2024-02-08T00:57:43.922" v="1" actId="729"/>
        <pc:sldMkLst>
          <pc:docMk/>
          <pc:sldMk cId="0" sldId="320"/>
        </pc:sldMkLst>
      </pc:sldChg>
      <pc:sldChg chg="mod modShow">
        <pc:chgData name="Froduald Kabanza" userId="edf393d0-642b-4b9e-8c75-f62133241689" providerId="ADAL" clId="{E88FD71B-3789-4655-88D2-EC6B1E5CF00E}" dt="2024-02-08T00:57:43.922" v="1" actId="729"/>
        <pc:sldMkLst>
          <pc:docMk/>
          <pc:sldMk cId="0" sldId="321"/>
        </pc:sldMkLst>
      </pc:sldChg>
      <pc:sldChg chg="mod modShow">
        <pc:chgData name="Froduald Kabanza" userId="edf393d0-642b-4b9e-8c75-f62133241689" providerId="ADAL" clId="{E88FD71B-3789-4655-88D2-EC6B1E5CF00E}" dt="2024-02-08T00:57:43.922" v="1" actId="729"/>
        <pc:sldMkLst>
          <pc:docMk/>
          <pc:sldMk cId="0" sldId="322"/>
        </pc:sldMkLst>
      </pc:sldChg>
      <pc:sldChg chg="mod modShow">
        <pc:chgData name="Froduald Kabanza" userId="edf393d0-642b-4b9e-8c75-f62133241689" providerId="ADAL" clId="{E88FD71B-3789-4655-88D2-EC6B1E5CF00E}" dt="2024-02-08T00:57:43.922" v="1" actId="729"/>
        <pc:sldMkLst>
          <pc:docMk/>
          <pc:sldMk cId="0" sldId="323"/>
        </pc:sldMkLst>
      </pc:sldChg>
      <pc:sldChg chg="mod modShow">
        <pc:chgData name="Froduald Kabanza" userId="edf393d0-642b-4b9e-8c75-f62133241689" providerId="ADAL" clId="{E88FD71B-3789-4655-88D2-EC6B1E5CF00E}" dt="2024-02-08T00:57:43.922" v="1" actId="729"/>
        <pc:sldMkLst>
          <pc:docMk/>
          <pc:sldMk cId="0" sldId="324"/>
        </pc:sldMkLst>
      </pc:sldChg>
      <pc:sldChg chg="mod modShow">
        <pc:chgData name="Froduald Kabanza" userId="edf393d0-642b-4b9e-8c75-f62133241689" providerId="ADAL" clId="{E88FD71B-3789-4655-88D2-EC6B1E5CF00E}" dt="2024-02-08T00:57:43.922" v="1" actId="729"/>
        <pc:sldMkLst>
          <pc:docMk/>
          <pc:sldMk cId="0" sldId="325"/>
        </pc:sldMkLst>
      </pc:sldChg>
      <pc:sldChg chg="mod modShow">
        <pc:chgData name="Froduald Kabanza" userId="edf393d0-642b-4b9e-8c75-f62133241689" providerId="ADAL" clId="{E88FD71B-3789-4655-88D2-EC6B1E5CF00E}" dt="2024-02-08T00:57:43.922" v="1" actId="729"/>
        <pc:sldMkLst>
          <pc:docMk/>
          <pc:sldMk cId="0" sldId="326"/>
        </pc:sldMkLst>
      </pc:sldChg>
      <pc:sldChg chg="mod modShow">
        <pc:chgData name="Froduald Kabanza" userId="edf393d0-642b-4b9e-8c75-f62133241689" providerId="ADAL" clId="{E88FD71B-3789-4655-88D2-EC6B1E5CF00E}" dt="2024-02-08T00:57:43.922" v="1" actId="729"/>
        <pc:sldMkLst>
          <pc:docMk/>
          <pc:sldMk cId="0" sldId="327"/>
        </pc:sldMkLst>
      </pc:sldChg>
      <pc:sldChg chg="mod modShow">
        <pc:chgData name="Froduald Kabanza" userId="edf393d0-642b-4b9e-8c75-f62133241689" providerId="ADAL" clId="{E88FD71B-3789-4655-88D2-EC6B1E5CF00E}" dt="2024-02-08T00:57:43.922" v="1" actId="729"/>
        <pc:sldMkLst>
          <pc:docMk/>
          <pc:sldMk cId="0" sldId="328"/>
        </pc:sldMkLst>
      </pc:sldChg>
      <pc:sldChg chg="mod modShow">
        <pc:chgData name="Froduald Kabanza" userId="edf393d0-642b-4b9e-8c75-f62133241689" providerId="ADAL" clId="{E88FD71B-3789-4655-88D2-EC6B1E5CF00E}" dt="2024-02-08T00:57:43.922" v="1" actId="729"/>
        <pc:sldMkLst>
          <pc:docMk/>
          <pc:sldMk cId="0" sldId="329"/>
        </pc:sldMkLst>
      </pc:sldChg>
      <pc:sldChg chg="mod modShow">
        <pc:chgData name="Froduald Kabanza" userId="edf393d0-642b-4b9e-8c75-f62133241689" providerId="ADAL" clId="{E88FD71B-3789-4655-88D2-EC6B1E5CF00E}" dt="2024-02-08T00:57:43.922" v="1" actId="729"/>
        <pc:sldMkLst>
          <pc:docMk/>
          <pc:sldMk cId="0" sldId="330"/>
        </pc:sldMkLst>
      </pc:sldChg>
      <pc:sldChg chg="mod modShow">
        <pc:chgData name="Froduald Kabanza" userId="edf393d0-642b-4b9e-8c75-f62133241689" providerId="ADAL" clId="{E88FD71B-3789-4655-88D2-EC6B1E5CF00E}" dt="2024-02-08T00:57:43.922" v="1" actId="729"/>
        <pc:sldMkLst>
          <pc:docMk/>
          <pc:sldMk cId="0" sldId="331"/>
        </pc:sldMkLst>
      </pc:sldChg>
      <pc:sldChg chg="mod modShow">
        <pc:chgData name="Froduald Kabanza" userId="edf393d0-642b-4b9e-8c75-f62133241689" providerId="ADAL" clId="{E88FD71B-3789-4655-88D2-EC6B1E5CF00E}" dt="2024-02-08T00:57:43.922" v="1" actId="729"/>
        <pc:sldMkLst>
          <pc:docMk/>
          <pc:sldMk cId="154423500" sldId="332"/>
        </pc:sldMkLst>
      </pc:sldChg>
      <pc:sldChg chg="mod modShow">
        <pc:chgData name="Froduald Kabanza" userId="edf393d0-642b-4b9e-8c75-f62133241689" providerId="ADAL" clId="{E88FD71B-3789-4655-88D2-EC6B1E5CF00E}" dt="2024-02-08T00:57:43.922" v="1" actId="729"/>
        <pc:sldMkLst>
          <pc:docMk/>
          <pc:sldMk cId="0" sldId="333"/>
        </pc:sldMkLst>
      </pc:sldChg>
      <pc:sldChg chg="mod modShow">
        <pc:chgData name="Froduald Kabanza" userId="edf393d0-642b-4b9e-8c75-f62133241689" providerId="ADAL" clId="{E88FD71B-3789-4655-88D2-EC6B1E5CF00E}" dt="2024-02-08T00:57:43.922" v="1" actId="729"/>
        <pc:sldMkLst>
          <pc:docMk/>
          <pc:sldMk cId="0" sldId="334"/>
        </pc:sldMkLst>
      </pc:sldChg>
      <pc:sldChg chg="mod modShow">
        <pc:chgData name="Froduald Kabanza" userId="edf393d0-642b-4b9e-8c75-f62133241689" providerId="ADAL" clId="{E88FD71B-3789-4655-88D2-EC6B1E5CF00E}" dt="2024-02-08T00:57:43.922" v="1" actId="729"/>
        <pc:sldMkLst>
          <pc:docMk/>
          <pc:sldMk cId="0" sldId="335"/>
        </pc:sldMkLst>
      </pc:sldChg>
      <pc:sldChg chg="mod modShow">
        <pc:chgData name="Froduald Kabanza" userId="edf393d0-642b-4b9e-8c75-f62133241689" providerId="ADAL" clId="{E88FD71B-3789-4655-88D2-EC6B1E5CF00E}" dt="2024-02-08T00:57:43.922" v="1" actId="729"/>
        <pc:sldMkLst>
          <pc:docMk/>
          <pc:sldMk cId="0" sldId="336"/>
        </pc:sldMkLst>
      </pc:sldChg>
      <pc:sldChg chg="mod modShow">
        <pc:chgData name="Froduald Kabanza" userId="edf393d0-642b-4b9e-8c75-f62133241689" providerId="ADAL" clId="{E88FD71B-3789-4655-88D2-EC6B1E5CF00E}" dt="2024-02-08T00:57:43.922" v="1" actId="729"/>
        <pc:sldMkLst>
          <pc:docMk/>
          <pc:sldMk cId="0" sldId="337"/>
        </pc:sldMkLst>
      </pc:sldChg>
      <pc:sldChg chg="mod modShow">
        <pc:chgData name="Froduald Kabanza" userId="edf393d0-642b-4b9e-8c75-f62133241689" providerId="ADAL" clId="{E88FD71B-3789-4655-88D2-EC6B1E5CF00E}" dt="2024-02-08T00:57:43.922" v="1" actId="729"/>
        <pc:sldMkLst>
          <pc:docMk/>
          <pc:sldMk cId="0" sldId="338"/>
        </pc:sldMkLst>
      </pc:sldChg>
      <pc:sldChg chg="mod modShow">
        <pc:chgData name="Froduald Kabanza" userId="edf393d0-642b-4b9e-8c75-f62133241689" providerId="ADAL" clId="{E88FD71B-3789-4655-88D2-EC6B1E5CF00E}" dt="2024-02-08T00:57:43.922" v="1" actId="729"/>
        <pc:sldMkLst>
          <pc:docMk/>
          <pc:sldMk cId="0" sldId="339"/>
        </pc:sldMkLst>
      </pc:sldChg>
      <pc:sldChg chg="mod modShow">
        <pc:chgData name="Froduald Kabanza" userId="edf393d0-642b-4b9e-8c75-f62133241689" providerId="ADAL" clId="{E88FD71B-3789-4655-88D2-EC6B1E5CF00E}" dt="2024-02-08T00:57:43.922" v="1" actId="729"/>
        <pc:sldMkLst>
          <pc:docMk/>
          <pc:sldMk cId="0" sldId="340"/>
        </pc:sldMkLst>
      </pc:sldChg>
      <pc:sldChg chg="mod modShow">
        <pc:chgData name="Froduald Kabanza" userId="edf393d0-642b-4b9e-8c75-f62133241689" providerId="ADAL" clId="{E88FD71B-3789-4655-88D2-EC6B1E5CF00E}" dt="2024-02-08T00:57:43.922" v="1" actId="729"/>
        <pc:sldMkLst>
          <pc:docMk/>
          <pc:sldMk cId="0" sldId="341"/>
        </pc:sldMkLst>
      </pc:sldChg>
      <pc:sldChg chg="mod modShow">
        <pc:chgData name="Froduald Kabanza" userId="edf393d0-642b-4b9e-8c75-f62133241689" providerId="ADAL" clId="{E88FD71B-3789-4655-88D2-EC6B1E5CF00E}" dt="2024-02-08T00:57:43.922" v="1" actId="729"/>
        <pc:sldMkLst>
          <pc:docMk/>
          <pc:sldMk cId="0" sldId="342"/>
        </pc:sldMkLst>
      </pc:sldChg>
      <pc:sldChg chg="mod modShow">
        <pc:chgData name="Froduald Kabanza" userId="edf393d0-642b-4b9e-8c75-f62133241689" providerId="ADAL" clId="{E88FD71B-3789-4655-88D2-EC6B1E5CF00E}" dt="2024-02-08T00:57:43.922" v="1" actId="729"/>
        <pc:sldMkLst>
          <pc:docMk/>
          <pc:sldMk cId="0" sldId="343"/>
        </pc:sldMkLst>
      </pc:sldChg>
      <pc:sldChg chg="mod modShow">
        <pc:chgData name="Froduald Kabanza" userId="edf393d0-642b-4b9e-8c75-f62133241689" providerId="ADAL" clId="{E88FD71B-3789-4655-88D2-EC6B1E5CF00E}" dt="2024-02-08T00:57:43.922" v="1" actId="729"/>
        <pc:sldMkLst>
          <pc:docMk/>
          <pc:sldMk cId="0" sldId="344"/>
        </pc:sldMkLst>
      </pc:sldChg>
      <pc:sldChg chg="mod modShow">
        <pc:chgData name="Froduald Kabanza" userId="edf393d0-642b-4b9e-8c75-f62133241689" providerId="ADAL" clId="{E88FD71B-3789-4655-88D2-EC6B1E5CF00E}" dt="2024-02-08T00:57:43.922" v="1" actId="729"/>
        <pc:sldMkLst>
          <pc:docMk/>
          <pc:sldMk cId="0" sldId="345"/>
        </pc:sldMkLst>
      </pc:sldChg>
      <pc:sldChg chg="mod modShow">
        <pc:chgData name="Froduald Kabanza" userId="edf393d0-642b-4b9e-8c75-f62133241689" providerId="ADAL" clId="{E88FD71B-3789-4655-88D2-EC6B1E5CF00E}" dt="2024-02-08T00:57:43.922" v="1" actId="729"/>
        <pc:sldMkLst>
          <pc:docMk/>
          <pc:sldMk cId="0" sldId="346"/>
        </pc:sldMkLst>
      </pc:sldChg>
      <pc:sldChg chg="mod modShow">
        <pc:chgData name="Froduald Kabanza" userId="edf393d0-642b-4b9e-8c75-f62133241689" providerId="ADAL" clId="{E88FD71B-3789-4655-88D2-EC6B1E5CF00E}" dt="2024-02-08T00:57:43.922" v="1" actId="729"/>
        <pc:sldMkLst>
          <pc:docMk/>
          <pc:sldMk cId="0" sldId="347"/>
        </pc:sldMkLst>
      </pc:sldChg>
      <pc:sldChg chg="mod modShow">
        <pc:chgData name="Froduald Kabanza" userId="edf393d0-642b-4b9e-8c75-f62133241689" providerId="ADAL" clId="{E88FD71B-3789-4655-88D2-EC6B1E5CF00E}" dt="2024-02-08T00:57:43.922" v="1" actId="729"/>
        <pc:sldMkLst>
          <pc:docMk/>
          <pc:sldMk cId="0" sldId="348"/>
        </pc:sldMkLst>
      </pc:sldChg>
      <pc:sldChg chg="mod modShow">
        <pc:chgData name="Froduald Kabanza" userId="edf393d0-642b-4b9e-8c75-f62133241689" providerId="ADAL" clId="{E88FD71B-3789-4655-88D2-EC6B1E5CF00E}" dt="2024-02-08T00:57:43.922" v="1" actId="729"/>
        <pc:sldMkLst>
          <pc:docMk/>
          <pc:sldMk cId="2508412678" sldId="349"/>
        </pc:sldMkLst>
      </pc:sldChg>
      <pc:sldChg chg="mod modShow">
        <pc:chgData name="Froduald Kabanza" userId="edf393d0-642b-4b9e-8c75-f62133241689" providerId="ADAL" clId="{E88FD71B-3789-4655-88D2-EC6B1E5CF00E}" dt="2024-02-08T00:57:43.922" v="1" actId="729"/>
        <pc:sldMkLst>
          <pc:docMk/>
          <pc:sldMk cId="0" sldId="350"/>
        </pc:sldMkLst>
      </pc:sldChg>
      <pc:sldChg chg="mod modShow">
        <pc:chgData name="Froduald Kabanza" userId="edf393d0-642b-4b9e-8c75-f62133241689" providerId="ADAL" clId="{E88FD71B-3789-4655-88D2-EC6B1E5CF00E}" dt="2024-02-08T00:57:43.922" v="1" actId="729"/>
        <pc:sldMkLst>
          <pc:docMk/>
          <pc:sldMk cId="0" sldId="351"/>
        </pc:sldMkLst>
      </pc:sldChg>
      <pc:sldChg chg="mod modShow">
        <pc:chgData name="Froduald Kabanza" userId="edf393d0-642b-4b9e-8c75-f62133241689" providerId="ADAL" clId="{E88FD71B-3789-4655-88D2-EC6B1E5CF00E}" dt="2024-02-08T00:57:43.922" v="1" actId="729"/>
        <pc:sldMkLst>
          <pc:docMk/>
          <pc:sldMk cId="0" sldId="352"/>
        </pc:sldMkLst>
      </pc:sldChg>
      <pc:sldChg chg="mod modShow">
        <pc:chgData name="Froduald Kabanza" userId="edf393d0-642b-4b9e-8c75-f62133241689" providerId="ADAL" clId="{E88FD71B-3789-4655-88D2-EC6B1E5CF00E}" dt="2024-02-08T00:57:43.922" v="1" actId="729"/>
        <pc:sldMkLst>
          <pc:docMk/>
          <pc:sldMk cId="0" sldId="353"/>
        </pc:sldMkLst>
      </pc:sldChg>
      <pc:sldChg chg="mod modShow">
        <pc:chgData name="Froduald Kabanza" userId="edf393d0-642b-4b9e-8c75-f62133241689" providerId="ADAL" clId="{E88FD71B-3789-4655-88D2-EC6B1E5CF00E}" dt="2024-02-08T00:57:43.922" v="1" actId="729"/>
        <pc:sldMkLst>
          <pc:docMk/>
          <pc:sldMk cId="0" sldId="354"/>
        </pc:sldMkLst>
      </pc:sldChg>
      <pc:sldChg chg="mod modShow">
        <pc:chgData name="Froduald Kabanza" userId="edf393d0-642b-4b9e-8c75-f62133241689" providerId="ADAL" clId="{E88FD71B-3789-4655-88D2-EC6B1E5CF00E}" dt="2024-02-08T00:57:43.922" v="1" actId="729"/>
        <pc:sldMkLst>
          <pc:docMk/>
          <pc:sldMk cId="0" sldId="355"/>
        </pc:sldMkLst>
      </pc:sldChg>
      <pc:sldChg chg="mod modShow">
        <pc:chgData name="Froduald Kabanza" userId="edf393d0-642b-4b9e-8c75-f62133241689" providerId="ADAL" clId="{E88FD71B-3789-4655-88D2-EC6B1E5CF00E}" dt="2024-02-08T00:57:43.922" v="1" actId="729"/>
        <pc:sldMkLst>
          <pc:docMk/>
          <pc:sldMk cId="0" sldId="370"/>
        </pc:sldMkLst>
      </pc:sldChg>
      <pc:sldChg chg="mod modShow">
        <pc:chgData name="Froduald Kabanza" userId="edf393d0-642b-4b9e-8c75-f62133241689" providerId="ADAL" clId="{E88FD71B-3789-4655-88D2-EC6B1E5CF00E}" dt="2024-02-08T00:57:43.922" v="1" actId="729"/>
        <pc:sldMkLst>
          <pc:docMk/>
          <pc:sldMk cId="0" sldId="371"/>
        </pc:sldMkLst>
      </pc:sldChg>
      <pc:sldChg chg="mod modShow">
        <pc:chgData name="Froduald Kabanza" userId="edf393d0-642b-4b9e-8c75-f62133241689" providerId="ADAL" clId="{E88FD71B-3789-4655-88D2-EC6B1E5CF00E}" dt="2024-02-08T00:57:43.922" v="1" actId="729"/>
        <pc:sldMkLst>
          <pc:docMk/>
          <pc:sldMk cId="0" sldId="372"/>
        </pc:sldMkLst>
      </pc:sldChg>
      <pc:sldChg chg="mod modShow">
        <pc:chgData name="Froduald Kabanza" userId="edf393d0-642b-4b9e-8c75-f62133241689" providerId="ADAL" clId="{E88FD71B-3789-4655-88D2-EC6B1E5CF00E}" dt="2024-02-08T00:57:43.922" v="1" actId="729"/>
        <pc:sldMkLst>
          <pc:docMk/>
          <pc:sldMk cId="0" sldId="373"/>
        </pc:sldMkLst>
      </pc:sldChg>
      <pc:sldChg chg="mod modShow">
        <pc:chgData name="Froduald Kabanza" userId="edf393d0-642b-4b9e-8c75-f62133241689" providerId="ADAL" clId="{E88FD71B-3789-4655-88D2-EC6B1E5CF00E}" dt="2024-02-08T00:57:43.922" v="1" actId="729"/>
        <pc:sldMkLst>
          <pc:docMk/>
          <pc:sldMk cId="0" sldId="374"/>
        </pc:sldMkLst>
      </pc:sldChg>
      <pc:sldChg chg="mod modShow">
        <pc:chgData name="Froduald Kabanza" userId="edf393d0-642b-4b9e-8c75-f62133241689" providerId="ADAL" clId="{E88FD71B-3789-4655-88D2-EC6B1E5CF00E}" dt="2024-02-08T00:57:43.922" v="1" actId="729"/>
        <pc:sldMkLst>
          <pc:docMk/>
          <pc:sldMk cId="0" sldId="375"/>
        </pc:sldMkLst>
      </pc:sldChg>
      <pc:sldChg chg="mod modShow">
        <pc:chgData name="Froduald Kabanza" userId="edf393d0-642b-4b9e-8c75-f62133241689" providerId="ADAL" clId="{E88FD71B-3789-4655-88D2-EC6B1E5CF00E}" dt="2024-02-08T00:57:43.922" v="1" actId="729"/>
        <pc:sldMkLst>
          <pc:docMk/>
          <pc:sldMk cId="0" sldId="376"/>
        </pc:sldMkLst>
      </pc:sldChg>
      <pc:sldChg chg="mod modShow">
        <pc:chgData name="Froduald Kabanza" userId="edf393d0-642b-4b9e-8c75-f62133241689" providerId="ADAL" clId="{E88FD71B-3789-4655-88D2-EC6B1E5CF00E}" dt="2024-02-08T00:57:43.922" v="1" actId="729"/>
        <pc:sldMkLst>
          <pc:docMk/>
          <pc:sldMk cId="0" sldId="377"/>
        </pc:sldMkLst>
      </pc:sldChg>
      <pc:sldChg chg="mod modShow">
        <pc:chgData name="Froduald Kabanza" userId="edf393d0-642b-4b9e-8c75-f62133241689" providerId="ADAL" clId="{E88FD71B-3789-4655-88D2-EC6B1E5CF00E}" dt="2024-02-08T00:57:43.922" v="1" actId="729"/>
        <pc:sldMkLst>
          <pc:docMk/>
          <pc:sldMk cId="0" sldId="378"/>
        </pc:sldMkLst>
      </pc:sldChg>
      <pc:sldChg chg="mod modShow">
        <pc:chgData name="Froduald Kabanza" userId="edf393d0-642b-4b9e-8c75-f62133241689" providerId="ADAL" clId="{E88FD71B-3789-4655-88D2-EC6B1E5CF00E}" dt="2024-02-08T00:57:43.922" v="1" actId="729"/>
        <pc:sldMkLst>
          <pc:docMk/>
          <pc:sldMk cId="0" sldId="379"/>
        </pc:sldMkLst>
      </pc:sldChg>
      <pc:sldChg chg="mod modShow">
        <pc:chgData name="Froduald Kabanza" userId="edf393d0-642b-4b9e-8c75-f62133241689" providerId="ADAL" clId="{E88FD71B-3789-4655-88D2-EC6B1E5CF00E}" dt="2024-02-08T00:57:43.922" v="1" actId="729"/>
        <pc:sldMkLst>
          <pc:docMk/>
          <pc:sldMk cId="0" sldId="380"/>
        </pc:sldMkLst>
      </pc:sldChg>
      <pc:sldChg chg="mod modShow">
        <pc:chgData name="Froduald Kabanza" userId="edf393d0-642b-4b9e-8c75-f62133241689" providerId="ADAL" clId="{E88FD71B-3789-4655-88D2-EC6B1E5CF00E}" dt="2024-02-08T00:57:43.922" v="1" actId="729"/>
        <pc:sldMkLst>
          <pc:docMk/>
          <pc:sldMk cId="0" sldId="381"/>
        </pc:sldMkLst>
      </pc:sldChg>
      <pc:sldChg chg="mod modShow">
        <pc:chgData name="Froduald Kabanza" userId="edf393d0-642b-4b9e-8c75-f62133241689" providerId="ADAL" clId="{E88FD71B-3789-4655-88D2-EC6B1E5CF00E}" dt="2024-02-08T00:57:43.922" v="1" actId="729"/>
        <pc:sldMkLst>
          <pc:docMk/>
          <pc:sldMk cId="0" sldId="382"/>
        </pc:sldMkLst>
      </pc:sldChg>
      <pc:sldChg chg="mod modShow">
        <pc:chgData name="Froduald Kabanza" userId="edf393d0-642b-4b9e-8c75-f62133241689" providerId="ADAL" clId="{E88FD71B-3789-4655-88D2-EC6B1E5CF00E}" dt="2024-02-08T00:57:43.922" v="1" actId="729"/>
        <pc:sldMkLst>
          <pc:docMk/>
          <pc:sldMk cId="0" sldId="383"/>
        </pc:sldMkLst>
      </pc:sldChg>
      <pc:sldChg chg="mod modShow">
        <pc:chgData name="Froduald Kabanza" userId="edf393d0-642b-4b9e-8c75-f62133241689" providerId="ADAL" clId="{E88FD71B-3789-4655-88D2-EC6B1E5CF00E}" dt="2024-02-08T00:57:43.922" v="1" actId="729"/>
        <pc:sldMkLst>
          <pc:docMk/>
          <pc:sldMk cId="0" sldId="384"/>
        </pc:sldMkLst>
      </pc:sldChg>
      <pc:sldChg chg="mod modShow">
        <pc:chgData name="Froduald Kabanza" userId="edf393d0-642b-4b9e-8c75-f62133241689" providerId="ADAL" clId="{E88FD71B-3789-4655-88D2-EC6B1E5CF00E}" dt="2024-02-08T00:57:43.922" v="1" actId="729"/>
        <pc:sldMkLst>
          <pc:docMk/>
          <pc:sldMk cId="0" sldId="385"/>
        </pc:sldMkLst>
      </pc:sldChg>
      <pc:sldChg chg="mod modShow">
        <pc:chgData name="Froduald Kabanza" userId="edf393d0-642b-4b9e-8c75-f62133241689" providerId="ADAL" clId="{E88FD71B-3789-4655-88D2-EC6B1E5CF00E}" dt="2024-02-08T00:57:43.922" v="1" actId="729"/>
        <pc:sldMkLst>
          <pc:docMk/>
          <pc:sldMk cId="0" sldId="386"/>
        </pc:sldMkLst>
      </pc:sldChg>
      <pc:sldChg chg="mod modShow">
        <pc:chgData name="Froduald Kabanza" userId="edf393d0-642b-4b9e-8c75-f62133241689" providerId="ADAL" clId="{E88FD71B-3789-4655-88D2-EC6B1E5CF00E}" dt="2024-02-08T00:57:43.922" v="1" actId="729"/>
        <pc:sldMkLst>
          <pc:docMk/>
          <pc:sldMk cId="0" sldId="387"/>
        </pc:sldMkLst>
      </pc:sldChg>
      <pc:sldChg chg="mod modShow">
        <pc:chgData name="Froduald Kabanza" userId="edf393d0-642b-4b9e-8c75-f62133241689" providerId="ADAL" clId="{E88FD71B-3789-4655-88D2-EC6B1E5CF00E}" dt="2024-02-08T00:57:43.922" v="1" actId="729"/>
        <pc:sldMkLst>
          <pc:docMk/>
          <pc:sldMk cId="0" sldId="388"/>
        </pc:sldMkLst>
      </pc:sldChg>
      <pc:sldChg chg="mod modShow">
        <pc:chgData name="Froduald Kabanza" userId="edf393d0-642b-4b9e-8c75-f62133241689" providerId="ADAL" clId="{E88FD71B-3789-4655-88D2-EC6B1E5CF00E}" dt="2024-02-08T00:57:43.922" v="1" actId="729"/>
        <pc:sldMkLst>
          <pc:docMk/>
          <pc:sldMk cId="0" sldId="389"/>
        </pc:sldMkLst>
      </pc:sldChg>
      <pc:sldChg chg="mod modShow">
        <pc:chgData name="Froduald Kabanza" userId="edf393d0-642b-4b9e-8c75-f62133241689" providerId="ADAL" clId="{E88FD71B-3789-4655-88D2-EC6B1E5CF00E}" dt="2024-02-08T00:57:43.922" v="1" actId="729"/>
        <pc:sldMkLst>
          <pc:docMk/>
          <pc:sldMk cId="0" sldId="390"/>
        </pc:sldMkLst>
      </pc:sldChg>
      <pc:sldChg chg="mod modShow">
        <pc:chgData name="Froduald Kabanza" userId="edf393d0-642b-4b9e-8c75-f62133241689" providerId="ADAL" clId="{E88FD71B-3789-4655-88D2-EC6B1E5CF00E}" dt="2024-02-08T00:57:43.922" v="1" actId="729"/>
        <pc:sldMkLst>
          <pc:docMk/>
          <pc:sldMk cId="0" sldId="393"/>
        </pc:sldMkLst>
      </pc:sldChg>
      <pc:sldChg chg="mod modShow">
        <pc:chgData name="Froduald Kabanza" userId="edf393d0-642b-4b9e-8c75-f62133241689" providerId="ADAL" clId="{E88FD71B-3789-4655-88D2-EC6B1E5CF00E}" dt="2024-02-08T00:57:43.922" v="1" actId="729"/>
        <pc:sldMkLst>
          <pc:docMk/>
          <pc:sldMk cId="0" sldId="394"/>
        </pc:sldMkLst>
      </pc:sldChg>
      <pc:sldChg chg="mod modShow">
        <pc:chgData name="Froduald Kabanza" userId="edf393d0-642b-4b9e-8c75-f62133241689" providerId="ADAL" clId="{E88FD71B-3789-4655-88D2-EC6B1E5CF00E}" dt="2024-02-08T00:57:43.922" v="1" actId="729"/>
        <pc:sldMkLst>
          <pc:docMk/>
          <pc:sldMk cId="0" sldId="395"/>
        </pc:sldMkLst>
      </pc:sldChg>
      <pc:sldChg chg="mod modShow">
        <pc:chgData name="Froduald Kabanza" userId="edf393d0-642b-4b9e-8c75-f62133241689" providerId="ADAL" clId="{E88FD71B-3789-4655-88D2-EC6B1E5CF00E}" dt="2024-02-08T00:57:43.922" v="1" actId="729"/>
        <pc:sldMkLst>
          <pc:docMk/>
          <pc:sldMk cId="0" sldId="396"/>
        </pc:sldMkLst>
      </pc:sldChg>
      <pc:sldChg chg="mod modShow">
        <pc:chgData name="Froduald Kabanza" userId="edf393d0-642b-4b9e-8c75-f62133241689" providerId="ADAL" clId="{E88FD71B-3789-4655-88D2-EC6B1E5CF00E}" dt="2024-02-08T00:57:43.922" v="1" actId="729"/>
        <pc:sldMkLst>
          <pc:docMk/>
          <pc:sldMk cId="0" sldId="399"/>
        </pc:sldMkLst>
      </pc:sldChg>
      <pc:sldChg chg="mod modShow">
        <pc:chgData name="Froduald Kabanza" userId="edf393d0-642b-4b9e-8c75-f62133241689" providerId="ADAL" clId="{E88FD71B-3789-4655-88D2-EC6B1E5CF00E}" dt="2024-02-08T00:57:43.922" v="1" actId="729"/>
        <pc:sldMkLst>
          <pc:docMk/>
          <pc:sldMk cId="3270955028" sldId="402"/>
        </pc:sldMkLst>
      </pc:sldChg>
      <pc:sldChg chg="mod modShow">
        <pc:chgData name="Froduald Kabanza" userId="edf393d0-642b-4b9e-8c75-f62133241689" providerId="ADAL" clId="{E88FD71B-3789-4655-88D2-EC6B1E5CF00E}" dt="2024-02-08T00:57:43.922" v="1" actId="729"/>
        <pc:sldMkLst>
          <pc:docMk/>
          <pc:sldMk cId="2240767122" sldId="403"/>
        </pc:sldMkLst>
      </pc:sldChg>
      <pc:sldChg chg="mod modShow">
        <pc:chgData name="Froduald Kabanza" userId="edf393d0-642b-4b9e-8c75-f62133241689" providerId="ADAL" clId="{E88FD71B-3789-4655-88D2-EC6B1E5CF00E}" dt="2024-02-08T00:57:43.922" v="1" actId="729"/>
        <pc:sldMkLst>
          <pc:docMk/>
          <pc:sldMk cId="106664215" sldId="404"/>
        </pc:sldMkLst>
      </pc:sldChg>
      <pc:sldChg chg="mod modShow">
        <pc:chgData name="Froduald Kabanza" userId="edf393d0-642b-4b9e-8c75-f62133241689" providerId="ADAL" clId="{E88FD71B-3789-4655-88D2-EC6B1E5CF00E}" dt="2024-02-08T00:57:43.922" v="1" actId="729"/>
        <pc:sldMkLst>
          <pc:docMk/>
          <pc:sldMk cId="404981859" sldId="405"/>
        </pc:sldMkLst>
      </pc:sldChg>
      <pc:sldChg chg="mod modShow">
        <pc:chgData name="Froduald Kabanza" userId="edf393d0-642b-4b9e-8c75-f62133241689" providerId="ADAL" clId="{E88FD71B-3789-4655-88D2-EC6B1E5CF00E}" dt="2024-02-08T00:57:43.922" v="1" actId="729"/>
        <pc:sldMkLst>
          <pc:docMk/>
          <pc:sldMk cId="3198489829" sldId="408"/>
        </pc:sldMkLst>
      </pc:sldChg>
      <pc:sldChg chg="mod modShow">
        <pc:chgData name="Froduald Kabanza" userId="edf393d0-642b-4b9e-8c75-f62133241689" providerId="ADAL" clId="{E88FD71B-3789-4655-88D2-EC6B1E5CF00E}" dt="2024-02-08T00:57:43.922" v="1" actId="729"/>
        <pc:sldMkLst>
          <pc:docMk/>
          <pc:sldMk cId="0" sldId="585"/>
        </pc:sldMkLst>
      </pc:sldChg>
      <pc:sldChg chg="mod modShow">
        <pc:chgData name="Froduald Kabanza" userId="edf393d0-642b-4b9e-8c75-f62133241689" providerId="ADAL" clId="{E88FD71B-3789-4655-88D2-EC6B1E5CF00E}" dt="2024-02-08T00:57:43.922" v="1" actId="729"/>
        <pc:sldMkLst>
          <pc:docMk/>
          <pc:sldMk cId="0" sldId="697"/>
        </pc:sldMkLst>
      </pc:sldChg>
      <pc:sldChg chg="mod modShow">
        <pc:chgData name="Froduald Kabanza" userId="edf393d0-642b-4b9e-8c75-f62133241689" providerId="ADAL" clId="{E88FD71B-3789-4655-88D2-EC6B1E5CF00E}" dt="2024-02-08T00:57:43.922" v="1" actId="729"/>
        <pc:sldMkLst>
          <pc:docMk/>
          <pc:sldMk cId="0" sldId="698"/>
        </pc:sldMkLst>
      </pc:sldChg>
      <pc:sldChg chg="mod modShow">
        <pc:chgData name="Froduald Kabanza" userId="edf393d0-642b-4b9e-8c75-f62133241689" providerId="ADAL" clId="{E88FD71B-3789-4655-88D2-EC6B1E5CF00E}" dt="2024-02-08T00:57:43.922" v="1" actId="729"/>
        <pc:sldMkLst>
          <pc:docMk/>
          <pc:sldMk cId="0" sldId="700"/>
        </pc:sldMkLst>
      </pc:sldChg>
      <pc:sldChg chg="modSp mod modShow">
        <pc:chgData name="Froduald Kabanza" userId="edf393d0-642b-4b9e-8c75-f62133241689" providerId="ADAL" clId="{E88FD71B-3789-4655-88D2-EC6B1E5CF00E}" dt="2024-02-08T01:11:50.609" v="2" actId="20577"/>
        <pc:sldMkLst>
          <pc:docMk/>
          <pc:sldMk cId="0" sldId="701"/>
        </pc:sldMkLst>
        <pc:spChg chg="mod">
          <ac:chgData name="Froduald Kabanza" userId="edf393d0-642b-4b9e-8c75-f62133241689" providerId="ADAL" clId="{E88FD71B-3789-4655-88D2-EC6B1E5CF00E}" dt="2024-02-08T01:11:50.609" v="2" actId="20577"/>
          <ac:spMkLst>
            <pc:docMk/>
            <pc:sldMk cId="0" sldId="701"/>
            <ac:spMk id="25602" creationId="{00000000-0000-0000-0000-000000000000}"/>
          </ac:spMkLst>
        </pc:spChg>
      </pc:sldChg>
      <pc:sldChg chg="mod modShow">
        <pc:chgData name="Froduald Kabanza" userId="edf393d0-642b-4b9e-8c75-f62133241689" providerId="ADAL" clId="{E88FD71B-3789-4655-88D2-EC6B1E5CF00E}" dt="2024-02-08T00:57:43.922" v="1" actId="729"/>
        <pc:sldMkLst>
          <pc:docMk/>
          <pc:sldMk cId="0" sldId="703"/>
        </pc:sldMkLst>
      </pc:sldChg>
      <pc:sldChg chg="mod modShow">
        <pc:chgData name="Froduald Kabanza" userId="edf393d0-642b-4b9e-8c75-f62133241689" providerId="ADAL" clId="{E88FD71B-3789-4655-88D2-EC6B1E5CF00E}" dt="2024-02-08T00:57:43.922" v="1" actId="729"/>
        <pc:sldMkLst>
          <pc:docMk/>
          <pc:sldMk cId="0" sldId="704"/>
        </pc:sldMkLst>
      </pc:sldChg>
      <pc:sldChg chg="mod modShow">
        <pc:chgData name="Froduald Kabanza" userId="edf393d0-642b-4b9e-8c75-f62133241689" providerId="ADAL" clId="{E88FD71B-3789-4655-88D2-EC6B1E5CF00E}" dt="2024-02-08T00:57:43.922" v="1" actId="729"/>
        <pc:sldMkLst>
          <pc:docMk/>
          <pc:sldMk cId="2699818229" sldId="705"/>
        </pc:sldMkLst>
      </pc:sldChg>
      <pc:sldChg chg="mod modShow">
        <pc:chgData name="Froduald Kabanza" userId="edf393d0-642b-4b9e-8c75-f62133241689" providerId="ADAL" clId="{E88FD71B-3789-4655-88D2-EC6B1E5CF00E}" dt="2024-02-08T00:57:43.922" v="1" actId="729"/>
        <pc:sldMkLst>
          <pc:docMk/>
          <pc:sldMk cId="2299019697" sldId="706"/>
        </pc:sldMkLst>
      </pc:sldChg>
      <pc:sldChg chg="mod modShow">
        <pc:chgData name="Froduald Kabanza" userId="edf393d0-642b-4b9e-8c75-f62133241689" providerId="ADAL" clId="{E88FD71B-3789-4655-88D2-EC6B1E5CF00E}" dt="2024-02-08T00:57:43.922" v="1" actId="729"/>
        <pc:sldMkLst>
          <pc:docMk/>
          <pc:sldMk cId="3429968907" sldId="707"/>
        </pc:sldMkLst>
      </pc:sldChg>
      <pc:sldChg chg="mod modShow">
        <pc:chgData name="Froduald Kabanza" userId="edf393d0-642b-4b9e-8c75-f62133241689" providerId="ADAL" clId="{E88FD71B-3789-4655-88D2-EC6B1E5CF00E}" dt="2024-02-08T00:57:43.922" v="1" actId="729"/>
        <pc:sldMkLst>
          <pc:docMk/>
          <pc:sldMk cId="3050930556" sldId="708"/>
        </pc:sldMkLst>
      </pc:sldChg>
      <pc:sldChg chg="mod modShow">
        <pc:chgData name="Froduald Kabanza" userId="edf393d0-642b-4b9e-8c75-f62133241689" providerId="ADAL" clId="{E88FD71B-3789-4655-88D2-EC6B1E5CF00E}" dt="2024-02-08T00:57:43.922" v="1" actId="729"/>
        <pc:sldMkLst>
          <pc:docMk/>
          <pc:sldMk cId="3289469900" sldId="709"/>
        </pc:sldMkLst>
      </pc:sldChg>
      <pc:sldChg chg="mod modShow">
        <pc:chgData name="Froduald Kabanza" userId="edf393d0-642b-4b9e-8c75-f62133241689" providerId="ADAL" clId="{E88FD71B-3789-4655-88D2-EC6B1E5CF00E}" dt="2024-02-08T00:57:43.922" v="1" actId="729"/>
        <pc:sldMkLst>
          <pc:docMk/>
          <pc:sldMk cId="677725290" sldId="711"/>
        </pc:sldMkLst>
      </pc:sldChg>
      <pc:sldChg chg="mod modShow">
        <pc:chgData name="Froduald Kabanza" userId="edf393d0-642b-4b9e-8c75-f62133241689" providerId="ADAL" clId="{E88FD71B-3789-4655-88D2-EC6B1E5CF00E}" dt="2024-02-08T01:28:50.284" v="9" actId="729"/>
        <pc:sldMkLst>
          <pc:docMk/>
          <pc:sldMk cId="1416502319" sldId="712"/>
        </pc:sldMkLst>
      </pc:sldChg>
      <pc:sldChg chg="modSp mod modShow">
        <pc:chgData name="Froduald Kabanza" userId="edf393d0-642b-4b9e-8c75-f62133241689" providerId="ADAL" clId="{E88FD71B-3789-4655-88D2-EC6B1E5CF00E}" dt="2024-02-08T01:28:50.284" v="9" actId="729"/>
        <pc:sldMkLst>
          <pc:docMk/>
          <pc:sldMk cId="357249560" sldId="713"/>
        </pc:sldMkLst>
        <pc:spChg chg="mod">
          <ac:chgData name="Froduald Kabanza" userId="edf393d0-642b-4b9e-8c75-f62133241689" providerId="ADAL" clId="{E88FD71B-3789-4655-88D2-EC6B1E5CF00E}" dt="2024-02-08T01:27:20.444" v="6"/>
          <ac:spMkLst>
            <pc:docMk/>
            <pc:sldMk cId="357249560" sldId="713"/>
            <ac:spMk id="87043" creationId="{00000000-0000-0000-0000-000000000000}"/>
          </ac:spMkLst>
        </pc:spChg>
      </pc:sldChg>
      <pc:sldChg chg="mod modShow">
        <pc:chgData name="Froduald Kabanza" userId="edf393d0-642b-4b9e-8c75-f62133241689" providerId="ADAL" clId="{E88FD71B-3789-4655-88D2-EC6B1E5CF00E}" dt="2024-02-08T01:28:50.284" v="9" actId="729"/>
        <pc:sldMkLst>
          <pc:docMk/>
          <pc:sldMk cId="2201857414" sldId="714"/>
        </pc:sldMkLst>
      </pc:sldChg>
      <pc:sldChg chg="mod modShow">
        <pc:chgData name="Froduald Kabanza" userId="edf393d0-642b-4b9e-8c75-f62133241689" providerId="ADAL" clId="{E88FD71B-3789-4655-88D2-EC6B1E5CF00E}" dt="2024-02-08T01:28:50.284" v="9" actId="729"/>
        <pc:sldMkLst>
          <pc:docMk/>
          <pc:sldMk cId="2074640708" sldId="715"/>
        </pc:sldMkLst>
      </pc:sldChg>
      <pc:sldChg chg="mod modShow">
        <pc:chgData name="Froduald Kabanza" userId="edf393d0-642b-4b9e-8c75-f62133241689" providerId="ADAL" clId="{E88FD71B-3789-4655-88D2-EC6B1E5CF00E}" dt="2024-02-08T00:57:43.922" v="1" actId="729"/>
        <pc:sldMkLst>
          <pc:docMk/>
          <pc:sldMk cId="2797320359" sldId="716"/>
        </pc:sldMkLst>
      </pc:sldChg>
      <pc:sldChg chg="mod modShow">
        <pc:chgData name="Froduald Kabanza" userId="edf393d0-642b-4b9e-8c75-f62133241689" providerId="ADAL" clId="{E88FD71B-3789-4655-88D2-EC6B1E5CF00E}" dt="2024-02-08T00:57:43.922" v="1" actId="729"/>
        <pc:sldMkLst>
          <pc:docMk/>
          <pc:sldMk cId="1323970155" sldId="717"/>
        </pc:sldMkLst>
      </pc:sldChg>
    </pc:docChg>
  </pc:docChgLst>
  <pc:docChgLst>
    <pc:chgData name="Maxime Alvarez" userId="S::alvm2702@usherbrooke.ca::94b8b51a-7ca9-4b9e-96ad-6707a6da9ee6" providerId="AD" clId="Web-{B48262D1-67EE-8D21-5743-D4B9C1C16951}"/>
    <pc:docChg chg="modSld">
      <pc:chgData name="Maxime Alvarez" userId="S::alvm2702@usherbrooke.ca::94b8b51a-7ca9-4b9e-96ad-6707a6da9ee6" providerId="AD" clId="Web-{B48262D1-67EE-8D21-5743-D4B9C1C16951}" dt="2022-03-03T03:39:34.888" v="13" actId="14100"/>
      <pc:docMkLst>
        <pc:docMk/>
      </pc:docMkLst>
      <pc:sldChg chg="modSp">
        <pc:chgData name="Maxime Alvarez" userId="S::alvm2702@usherbrooke.ca::94b8b51a-7ca9-4b9e-96ad-6707a6da9ee6" providerId="AD" clId="Web-{B48262D1-67EE-8D21-5743-D4B9C1C16951}" dt="2022-03-03T03:39:34.888" v="13" actId="14100"/>
        <pc:sldMkLst>
          <pc:docMk/>
          <pc:sldMk cId="0" sldId="701"/>
        </pc:sldMkLst>
        <pc:graphicFrameChg chg="mod">
          <ac:chgData name="Maxime Alvarez" userId="S::alvm2702@usherbrooke.ca::94b8b51a-7ca9-4b9e-96ad-6707a6da9ee6" providerId="AD" clId="Web-{B48262D1-67EE-8D21-5743-D4B9C1C16951}" dt="2022-03-03T03:39:34.888" v="13" actId="14100"/>
          <ac:graphicFrameMkLst>
            <pc:docMk/>
            <pc:sldMk cId="0" sldId="701"/>
            <ac:graphicFrameMk id="3" creationId="{984F034A-7DEE-4183-A497-71B609716185}"/>
          </ac:graphicFrameMkLst>
        </pc:graphicFrameChg>
      </pc:sldChg>
      <pc:sldChg chg="modSp">
        <pc:chgData name="Maxime Alvarez" userId="S::alvm2702@usherbrooke.ca::94b8b51a-7ca9-4b9e-96ad-6707a6da9ee6" providerId="AD" clId="Web-{B48262D1-67EE-8D21-5743-D4B9C1C16951}" dt="2022-03-03T02:08:56.438" v="9" actId="14100"/>
        <pc:sldMkLst>
          <pc:docMk/>
          <pc:sldMk cId="0" sldId="703"/>
        </pc:sldMkLst>
        <pc:graphicFrameChg chg="mod">
          <ac:chgData name="Maxime Alvarez" userId="S::alvm2702@usherbrooke.ca::94b8b51a-7ca9-4b9e-96ad-6707a6da9ee6" providerId="AD" clId="Web-{B48262D1-67EE-8D21-5743-D4B9C1C16951}" dt="2022-03-03T02:08:56.438" v="9" actId="14100"/>
          <ac:graphicFrameMkLst>
            <pc:docMk/>
            <pc:sldMk cId="0" sldId="703"/>
            <ac:graphicFrameMk id="3" creationId="{462232F2-0FC0-4DB2-B27A-335EB5E9F57A}"/>
          </ac:graphicFrameMkLst>
        </pc:graphicFrameChg>
      </pc:sldChg>
      <pc:sldChg chg="modSp">
        <pc:chgData name="Maxime Alvarez" userId="S::alvm2702@usherbrooke.ca::94b8b51a-7ca9-4b9e-96ad-6707a6da9ee6" providerId="AD" clId="Web-{B48262D1-67EE-8D21-5743-D4B9C1C16951}" dt="2022-03-03T02:10:44.002" v="11" actId="1076"/>
        <pc:sldMkLst>
          <pc:docMk/>
          <pc:sldMk cId="3429968907" sldId="707"/>
        </pc:sldMkLst>
        <pc:graphicFrameChg chg="mod">
          <ac:chgData name="Maxime Alvarez" userId="S::alvm2702@usherbrooke.ca::94b8b51a-7ca9-4b9e-96ad-6707a6da9ee6" providerId="AD" clId="Web-{B48262D1-67EE-8D21-5743-D4B9C1C16951}" dt="2022-03-03T02:10:44.002" v="11" actId="1076"/>
          <ac:graphicFrameMkLst>
            <pc:docMk/>
            <pc:sldMk cId="3429968907" sldId="707"/>
            <ac:graphicFrameMk id="19" creationId="{3E19CD21-6ADC-4AC0-BE23-E70E9283C29A}"/>
          </ac:graphicFrameMkLst>
        </pc:graphicFrameChg>
      </pc:sldChg>
    </pc:docChg>
  </pc:docChgLst>
  <pc:docChgLst>
    <pc:chgData name="Froduald Kabanza" userId="edf393d0-642b-4b9e-8c75-f62133241689" providerId="ADAL" clId="{C98418F4-F3A8-446B-8654-1D5CDEBD94FD}"/>
    <pc:docChg chg="custSel addSld modSld addSection delSection modSection">
      <pc:chgData name="Froduald Kabanza" userId="edf393d0-642b-4b9e-8c75-f62133241689" providerId="ADAL" clId="{C98418F4-F3A8-446B-8654-1D5CDEBD94FD}" dt="2023-02-09T12:35:04.821" v="162" actId="729"/>
      <pc:docMkLst>
        <pc:docMk/>
      </pc:docMkLst>
      <pc:sldChg chg="mod modShow">
        <pc:chgData name="Froduald Kabanza" userId="edf393d0-642b-4b9e-8c75-f62133241689" providerId="ADAL" clId="{C98418F4-F3A8-446B-8654-1D5CDEBD94FD}" dt="2023-02-09T12:29:39.295" v="156" actId="729"/>
        <pc:sldMkLst>
          <pc:docMk/>
          <pc:sldMk cId="0" sldId="262"/>
        </pc:sldMkLst>
      </pc:sldChg>
      <pc:sldChg chg="mod modShow">
        <pc:chgData name="Froduald Kabanza" userId="edf393d0-642b-4b9e-8c75-f62133241689" providerId="ADAL" clId="{C98418F4-F3A8-446B-8654-1D5CDEBD94FD}" dt="2023-02-09T12:35:04.821" v="162" actId="729"/>
        <pc:sldMkLst>
          <pc:docMk/>
          <pc:sldMk cId="0" sldId="268"/>
        </pc:sldMkLst>
      </pc:sldChg>
      <pc:sldChg chg="mod modShow">
        <pc:chgData name="Froduald Kabanza" userId="edf393d0-642b-4b9e-8c75-f62133241689" providerId="ADAL" clId="{C98418F4-F3A8-446B-8654-1D5CDEBD94FD}" dt="2023-02-09T12:31:55.761" v="157" actId="729"/>
        <pc:sldMkLst>
          <pc:docMk/>
          <pc:sldMk cId="0" sldId="272"/>
        </pc:sldMkLst>
      </pc:sldChg>
      <pc:sldChg chg="mod modShow">
        <pc:chgData name="Froduald Kabanza" userId="edf393d0-642b-4b9e-8c75-f62133241689" providerId="ADAL" clId="{C98418F4-F3A8-446B-8654-1D5CDEBD94FD}" dt="2023-02-09T12:31:55.761" v="157" actId="729"/>
        <pc:sldMkLst>
          <pc:docMk/>
          <pc:sldMk cId="0" sldId="273"/>
        </pc:sldMkLst>
      </pc:sldChg>
      <pc:sldChg chg="mod modShow">
        <pc:chgData name="Froduald Kabanza" userId="edf393d0-642b-4b9e-8c75-f62133241689" providerId="ADAL" clId="{C98418F4-F3A8-446B-8654-1D5CDEBD94FD}" dt="2023-02-09T12:31:55.761" v="157" actId="729"/>
        <pc:sldMkLst>
          <pc:docMk/>
          <pc:sldMk cId="0" sldId="275"/>
        </pc:sldMkLst>
      </pc:sldChg>
      <pc:sldChg chg="mod modShow">
        <pc:chgData name="Froduald Kabanza" userId="edf393d0-642b-4b9e-8c75-f62133241689" providerId="ADAL" clId="{C98418F4-F3A8-446B-8654-1D5CDEBD94FD}" dt="2023-02-09T12:31:55.761" v="157" actId="729"/>
        <pc:sldMkLst>
          <pc:docMk/>
          <pc:sldMk cId="0" sldId="276"/>
        </pc:sldMkLst>
      </pc:sldChg>
      <pc:sldChg chg="mod modShow">
        <pc:chgData name="Froduald Kabanza" userId="edf393d0-642b-4b9e-8c75-f62133241689" providerId="ADAL" clId="{C98418F4-F3A8-446B-8654-1D5CDEBD94FD}" dt="2023-02-09T12:31:55.761" v="157" actId="729"/>
        <pc:sldMkLst>
          <pc:docMk/>
          <pc:sldMk cId="0" sldId="277"/>
        </pc:sldMkLst>
      </pc:sldChg>
      <pc:sldChg chg="modSp mod modShow">
        <pc:chgData name="Froduald Kabanza" userId="edf393d0-642b-4b9e-8c75-f62133241689" providerId="ADAL" clId="{C98418F4-F3A8-446B-8654-1D5CDEBD94FD}" dt="2023-02-09T12:31:55.761" v="157" actId="729"/>
        <pc:sldMkLst>
          <pc:docMk/>
          <pc:sldMk cId="0" sldId="278"/>
        </pc:sldMkLst>
        <pc:spChg chg="mod">
          <ac:chgData name="Froduald Kabanza" userId="edf393d0-642b-4b9e-8c75-f62133241689" providerId="ADAL" clId="{C98418F4-F3A8-446B-8654-1D5CDEBD94FD}" dt="2023-02-02T02:55:29.316" v="50" actId="20577"/>
          <ac:spMkLst>
            <pc:docMk/>
            <pc:sldMk cId="0" sldId="278"/>
            <ac:spMk id="183299" creationId="{00000000-0000-0000-0000-000000000000}"/>
          </ac:spMkLst>
        </pc:spChg>
      </pc:sldChg>
      <pc:sldChg chg="modSp mod">
        <pc:chgData name="Froduald Kabanza" userId="edf393d0-642b-4b9e-8c75-f62133241689" providerId="ADAL" clId="{C98418F4-F3A8-446B-8654-1D5CDEBD94FD}" dt="2023-02-02T03:14:29.855" v="155" actId="20577"/>
        <pc:sldMkLst>
          <pc:docMk/>
          <pc:sldMk cId="154423500" sldId="332"/>
        </pc:sldMkLst>
        <pc:spChg chg="mod">
          <ac:chgData name="Froduald Kabanza" userId="edf393d0-642b-4b9e-8c75-f62133241689" providerId="ADAL" clId="{C98418F4-F3A8-446B-8654-1D5CDEBD94FD}" dt="2023-02-02T02:43:32.816" v="0" actId="20577"/>
          <ac:spMkLst>
            <pc:docMk/>
            <pc:sldMk cId="154423500" sldId="332"/>
            <ac:spMk id="6" creationId="{50B0FB34-D872-45C2-9416-85ECF442F569}"/>
          </ac:spMkLst>
        </pc:spChg>
        <pc:spChg chg="mod">
          <ac:chgData name="Froduald Kabanza" userId="edf393d0-642b-4b9e-8c75-f62133241689" providerId="ADAL" clId="{C98418F4-F3A8-446B-8654-1D5CDEBD94FD}" dt="2023-02-02T03:14:29.855" v="155" actId="20577"/>
          <ac:spMkLst>
            <pc:docMk/>
            <pc:sldMk cId="154423500" sldId="332"/>
            <ac:spMk id="7" creationId="{9D9D7E22-6E14-4E34-957C-A91469454C2C}"/>
          </ac:spMkLst>
        </pc:spChg>
      </pc:sldChg>
      <pc:sldChg chg="modSp mod">
        <pc:chgData name="Froduald Kabanza" userId="edf393d0-642b-4b9e-8c75-f62133241689" providerId="ADAL" clId="{C98418F4-F3A8-446B-8654-1D5CDEBD94FD}" dt="2023-02-02T02:54:05.223" v="17" actId="1076"/>
        <pc:sldMkLst>
          <pc:docMk/>
          <pc:sldMk cId="0" sldId="345"/>
        </pc:sldMkLst>
        <pc:graphicFrameChg chg="mod">
          <ac:chgData name="Froduald Kabanza" userId="edf393d0-642b-4b9e-8c75-f62133241689" providerId="ADAL" clId="{C98418F4-F3A8-446B-8654-1D5CDEBD94FD}" dt="2023-02-02T02:54:05.223" v="17" actId="1076"/>
          <ac:graphicFrameMkLst>
            <pc:docMk/>
            <pc:sldMk cId="0" sldId="345"/>
            <ac:graphicFrameMk id="4" creationId="{5771B1C3-1077-4FC8-BD0A-79F37D737CA7}"/>
          </ac:graphicFrameMkLst>
        </pc:graphicFrameChg>
      </pc:sldChg>
      <pc:sldChg chg="modSp">
        <pc:chgData name="Froduald Kabanza" userId="edf393d0-642b-4b9e-8c75-f62133241689" providerId="ADAL" clId="{C98418F4-F3A8-446B-8654-1D5CDEBD94FD}" dt="2023-02-02T02:56:54.126" v="52" actId="20577"/>
        <pc:sldMkLst>
          <pc:docMk/>
          <pc:sldMk cId="0" sldId="385"/>
        </pc:sldMkLst>
        <pc:spChg chg="mod">
          <ac:chgData name="Froduald Kabanza" userId="edf393d0-642b-4b9e-8c75-f62133241689" providerId="ADAL" clId="{C98418F4-F3A8-446B-8654-1D5CDEBD94FD}" dt="2023-02-02T02:56:54.126" v="52" actId="20577"/>
          <ac:spMkLst>
            <pc:docMk/>
            <pc:sldMk cId="0" sldId="385"/>
            <ac:spMk id="87043" creationId="{00000000-0000-0000-0000-000000000000}"/>
          </ac:spMkLst>
        </pc:spChg>
      </pc:sldChg>
      <pc:sldChg chg="mod modShow">
        <pc:chgData name="Froduald Kabanza" userId="edf393d0-642b-4b9e-8c75-f62133241689" providerId="ADAL" clId="{C98418F4-F3A8-446B-8654-1D5CDEBD94FD}" dt="2023-02-09T12:34:02.465" v="161" actId="729"/>
        <pc:sldMkLst>
          <pc:docMk/>
          <pc:sldMk cId="0" sldId="387"/>
        </pc:sldMkLst>
      </pc:sldChg>
      <pc:sldChg chg="mod modShow">
        <pc:chgData name="Froduald Kabanza" userId="edf393d0-642b-4b9e-8c75-f62133241689" providerId="ADAL" clId="{C98418F4-F3A8-446B-8654-1D5CDEBD94FD}" dt="2023-02-09T12:31:55.761" v="157" actId="729"/>
        <pc:sldMkLst>
          <pc:docMk/>
          <pc:sldMk cId="0" sldId="395"/>
        </pc:sldMkLst>
      </pc:sldChg>
      <pc:sldChg chg="delSp mod">
        <pc:chgData name="Froduald Kabanza" userId="edf393d0-642b-4b9e-8c75-f62133241689" providerId="ADAL" clId="{C98418F4-F3A8-446B-8654-1D5CDEBD94FD}" dt="2023-02-02T02:53:23.960" v="15" actId="478"/>
        <pc:sldMkLst>
          <pc:docMk/>
          <pc:sldMk cId="0" sldId="701"/>
        </pc:sldMkLst>
        <pc:graphicFrameChg chg="del">
          <ac:chgData name="Froduald Kabanza" userId="edf393d0-642b-4b9e-8c75-f62133241689" providerId="ADAL" clId="{C98418F4-F3A8-446B-8654-1D5CDEBD94FD}" dt="2023-02-02T02:53:23.960" v="15" actId="478"/>
          <ac:graphicFrameMkLst>
            <pc:docMk/>
            <pc:sldMk cId="0" sldId="701"/>
            <ac:graphicFrameMk id="3" creationId="{984F034A-7DEE-4183-A497-71B609716185}"/>
          </ac:graphicFrameMkLst>
        </pc:graphicFrameChg>
      </pc:sldChg>
      <pc:sldChg chg="modSp mod">
        <pc:chgData name="Froduald Kabanza" userId="edf393d0-642b-4b9e-8c75-f62133241689" providerId="ADAL" clId="{C98418F4-F3A8-446B-8654-1D5CDEBD94FD}" dt="2023-02-02T02:50:05.297" v="12" actId="1076"/>
        <pc:sldMkLst>
          <pc:docMk/>
          <pc:sldMk cId="0" sldId="703"/>
        </pc:sldMkLst>
        <pc:graphicFrameChg chg="mod">
          <ac:chgData name="Froduald Kabanza" userId="edf393d0-642b-4b9e-8c75-f62133241689" providerId="ADAL" clId="{C98418F4-F3A8-446B-8654-1D5CDEBD94FD}" dt="2023-02-02T02:50:05.297" v="12" actId="1076"/>
          <ac:graphicFrameMkLst>
            <pc:docMk/>
            <pc:sldMk cId="0" sldId="703"/>
            <ac:graphicFrameMk id="3" creationId="{462232F2-0FC0-4DB2-B27A-335EB5E9F57A}"/>
          </ac:graphicFrameMkLst>
        </pc:graphicFrameChg>
      </pc:sldChg>
      <pc:sldChg chg="delSp modSp mod delAnim">
        <pc:chgData name="Froduald Kabanza" userId="edf393d0-642b-4b9e-8c75-f62133241689" providerId="ADAL" clId="{C98418F4-F3A8-446B-8654-1D5CDEBD94FD}" dt="2023-02-02T02:51:14.770" v="14" actId="478"/>
        <pc:sldMkLst>
          <pc:docMk/>
          <pc:sldMk cId="3429968907" sldId="707"/>
        </pc:sldMkLst>
        <pc:graphicFrameChg chg="del mod">
          <ac:chgData name="Froduald Kabanza" userId="edf393d0-642b-4b9e-8c75-f62133241689" providerId="ADAL" clId="{C98418F4-F3A8-446B-8654-1D5CDEBD94FD}" dt="2023-02-02T02:51:14.770" v="14" actId="478"/>
          <ac:graphicFrameMkLst>
            <pc:docMk/>
            <pc:sldMk cId="3429968907" sldId="707"/>
            <ac:graphicFrameMk id="19" creationId="{3E19CD21-6ADC-4AC0-BE23-E70E9283C29A}"/>
          </ac:graphicFrameMkLst>
        </pc:graphicFrameChg>
      </pc:sldChg>
      <pc:sldChg chg="modSp mod modShow">
        <pc:chgData name="Froduald Kabanza" userId="edf393d0-642b-4b9e-8c75-f62133241689" providerId="ADAL" clId="{C98418F4-F3A8-446B-8654-1D5CDEBD94FD}" dt="2023-02-09T12:32:42.478" v="159" actId="729"/>
        <pc:sldMkLst>
          <pc:docMk/>
          <pc:sldMk cId="3050930556" sldId="708"/>
        </pc:sldMkLst>
        <pc:spChg chg="mod">
          <ac:chgData name="Froduald Kabanza" userId="edf393d0-642b-4b9e-8c75-f62133241689" providerId="ADAL" clId="{C98418F4-F3A8-446B-8654-1D5CDEBD94FD}" dt="2023-02-02T03:07:53.485" v="151" actId="20577"/>
          <ac:spMkLst>
            <pc:docMk/>
            <pc:sldMk cId="3050930556" sldId="708"/>
            <ac:spMk id="87043" creationId="{00000000-0000-0000-0000-000000000000}"/>
          </ac:spMkLst>
        </pc:spChg>
      </pc:sldChg>
      <pc:sldChg chg="modSp">
        <pc:chgData name="Froduald Kabanza" userId="edf393d0-642b-4b9e-8c75-f62133241689" providerId="ADAL" clId="{C98418F4-F3A8-446B-8654-1D5CDEBD94FD}" dt="2023-02-02T03:05:33.917" v="71" actId="20577"/>
        <pc:sldMkLst>
          <pc:docMk/>
          <pc:sldMk cId="3289469900" sldId="709"/>
        </pc:sldMkLst>
        <pc:spChg chg="mod">
          <ac:chgData name="Froduald Kabanza" userId="edf393d0-642b-4b9e-8c75-f62133241689" providerId="ADAL" clId="{C98418F4-F3A8-446B-8654-1D5CDEBD94FD}" dt="2023-02-02T03:05:33.917" v="71" actId="20577"/>
          <ac:spMkLst>
            <pc:docMk/>
            <pc:sldMk cId="3289469900" sldId="709"/>
            <ac:spMk id="87043" creationId="{00000000-0000-0000-0000-000000000000}"/>
          </ac:spMkLst>
        </pc:spChg>
      </pc:sldChg>
      <pc:sldChg chg="mod modShow">
        <pc:chgData name="Froduald Kabanza" userId="edf393d0-642b-4b9e-8c75-f62133241689" providerId="ADAL" clId="{C98418F4-F3A8-446B-8654-1D5CDEBD94FD}" dt="2023-02-09T12:32:34.478" v="158" actId="729"/>
        <pc:sldMkLst>
          <pc:docMk/>
          <pc:sldMk cId="1416502319" sldId="712"/>
        </pc:sldMkLst>
      </pc:sldChg>
      <pc:sldChg chg="mod modShow">
        <pc:chgData name="Froduald Kabanza" userId="edf393d0-642b-4b9e-8c75-f62133241689" providerId="ADAL" clId="{C98418F4-F3A8-446B-8654-1D5CDEBD94FD}" dt="2023-02-09T12:32:34.478" v="158" actId="729"/>
        <pc:sldMkLst>
          <pc:docMk/>
          <pc:sldMk cId="357249560" sldId="713"/>
        </pc:sldMkLst>
      </pc:sldChg>
      <pc:sldChg chg="modSp mod modShow">
        <pc:chgData name="Froduald Kabanza" userId="edf393d0-642b-4b9e-8c75-f62133241689" providerId="ADAL" clId="{C98418F4-F3A8-446B-8654-1D5CDEBD94FD}" dt="2023-02-09T12:32:34.478" v="158" actId="729"/>
        <pc:sldMkLst>
          <pc:docMk/>
          <pc:sldMk cId="2201857414" sldId="714"/>
        </pc:sldMkLst>
        <pc:spChg chg="mod">
          <ac:chgData name="Froduald Kabanza" userId="edf393d0-642b-4b9e-8c75-f62133241689" providerId="ADAL" clId="{C98418F4-F3A8-446B-8654-1D5CDEBD94FD}" dt="2023-02-02T03:08:40.070" v="153" actId="20577"/>
          <ac:spMkLst>
            <pc:docMk/>
            <pc:sldMk cId="2201857414" sldId="714"/>
            <ac:spMk id="87042" creationId="{00000000-0000-0000-0000-000000000000}"/>
          </ac:spMkLst>
        </pc:spChg>
      </pc:sldChg>
      <pc:sldChg chg="mod modShow">
        <pc:chgData name="Froduald Kabanza" userId="edf393d0-642b-4b9e-8c75-f62133241689" providerId="ADAL" clId="{C98418F4-F3A8-446B-8654-1D5CDEBD94FD}" dt="2023-02-09T12:32:34.478" v="158" actId="729"/>
        <pc:sldMkLst>
          <pc:docMk/>
          <pc:sldMk cId="2074640708" sldId="715"/>
        </pc:sldMkLst>
      </pc:sldChg>
      <pc:sldChg chg="mod modShow">
        <pc:chgData name="Froduald Kabanza" userId="edf393d0-642b-4b9e-8c75-f62133241689" providerId="ADAL" clId="{C98418F4-F3A8-446B-8654-1D5CDEBD94FD}" dt="2023-02-09T12:31:55.761" v="157" actId="729"/>
        <pc:sldMkLst>
          <pc:docMk/>
          <pc:sldMk cId="2797320359" sldId="716"/>
        </pc:sldMkLst>
      </pc:sldChg>
      <pc:sldChg chg="delSp modSp new mod">
        <pc:chgData name="Froduald Kabanza" userId="edf393d0-642b-4b9e-8c75-f62133241689" providerId="ADAL" clId="{C98418F4-F3A8-446B-8654-1D5CDEBD94FD}" dt="2023-02-02T03:07:22.308" v="141" actId="20577"/>
        <pc:sldMkLst>
          <pc:docMk/>
          <pc:sldMk cId="1323970155" sldId="717"/>
        </pc:sldMkLst>
        <pc:spChg chg="mod">
          <ac:chgData name="Froduald Kabanza" userId="edf393d0-642b-4b9e-8c75-f62133241689" providerId="ADAL" clId="{C98418F4-F3A8-446B-8654-1D5CDEBD94FD}" dt="2023-02-02T03:07:22.308" v="141" actId="20577"/>
          <ac:spMkLst>
            <pc:docMk/>
            <pc:sldMk cId="1323970155" sldId="717"/>
            <ac:spMk id="2" creationId="{6B6E3A7A-660F-D77A-5112-45457B37AEC4}"/>
          </ac:spMkLst>
        </pc:spChg>
        <pc:spChg chg="del">
          <ac:chgData name="Froduald Kabanza" userId="edf393d0-642b-4b9e-8c75-f62133241689" providerId="ADAL" clId="{C98418F4-F3A8-446B-8654-1D5CDEBD94FD}" dt="2023-02-02T03:07:04.469" v="75" actId="478"/>
          <ac:spMkLst>
            <pc:docMk/>
            <pc:sldMk cId="1323970155" sldId="717"/>
            <ac:spMk id="3" creationId="{01084257-E654-C362-BF2D-C4BBA8D16811}"/>
          </ac:spMkLst>
        </pc:spChg>
      </pc:sldChg>
    </pc:docChg>
  </pc:docChgLst>
  <pc:docChgLst>
    <pc:chgData name="Froduald Kabanza" userId="edf393d0-642b-4b9e-8c75-f62133241689" providerId="ADAL" clId="{2F313F48-DE9E-4735-A99B-FA9B9BED9B38}"/>
    <pc:docChg chg="undo custSel addSld delSld modSld sldOrd addSection delSection modSection">
      <pc:chgData name="Froduald Kabanza" userId="edf393d0-642b-4b9e-8c75-f62133241689" providerId="ADAL" clId="{2F313F48-DE9E-4735-A99B-FA9B9BED9B38}" dt="2022-01-27T05:37:12.176" v="16356" actId="20577"/>
      <pc:docMkLst>
        <pc:docMk/>
      </pc:docMkLst>
      <pc:sldChg chg="modSp del mod ord">
        <pc:chgData name="Froduald Kabanza" userId="edf393d0-642b-4b9e-8c75-f62133241689" providerId="ADAL" clId="{2F313F48-DE9E-4735-A99B-FA9B9BED9B38}" dt="2022-01-24T17:02:38.151" v="2132" actId="2696"/>
        <pc:sldMkLst>
          <pc:docMk/>
          <pc:sldMk cId="3462170054" sldId="316"/>
        </pc:sldMkLst>
        <pc:spChg chg="mod">
          <ac:chgData name="Froduald Kabanza" userId="edf393d0-642b-4b9e-8c75-f62133241689" providerId="ADAL" clId="{2F313F48-DE9E-4735-A99B-FA9B9BED9B38}" dt="2022-01-24T17:01:39.480" v="2131" actId="114"/>
          <ac:spMkLst>
            <pc:docMk/>
            <pc:sldMk cId="3462170054" sldId="316"/>
            <ac:spMk id="19458" creationId="{B426BC12-65E3-4555-B092-5EBB3954A320}"/>
          </ac:spMkLst>
        </pc:spChg>
      </pc:sldChg>
      <pc:sldChg chg="modSp mod">
        <pc:chgData name="Froduald Kabanza" userId="edf393d0-642b-4b9e-8c75-f62133241689" providerId="ADAL" clId="{2F313F48-DE9E-4735-A99B-FA9B9BED9B38}" dt="2022-01-24T16:21:52.076" v="39" actId="20577"/>
        <pc:sldMkLst>
          <pc:docMk/>
          <pc:sldMk cId="154423500" sldId="332"/>
        </pc:sldMkLst>
        <pc:spChg chg="mod">
          <ac:chgData name="Froduald Kabanza" userId="edf393d0-642b-4b9e-8c75-f62133241689" providerId="ADAL" clId="{2F313F48-DE9E-4735-A99B-FA9B9BED9B38}" dt="2022-01-24T16:21:52.076" v="39" actId="20577"/>
          <ac:spMkLst>
            <pc:docMk/>
            <pc:sldMk cId="154423500" sldId="332"/>
            <ac:spMk id="6" creationId="{50B0FB34-D872-45C2-9416-85ECF442F569}"/>
          </ac:spMkLst>
        </pc:spChg>
      </pc:sldChg>
      <pc:sldChg chg="del ord">
        <pc:chgData name="Froduald Kabanza" userId="edf393d0-642b-4b9e-8c75-f62133241689" providerId="ADAL" clId="{2F313F48-DE9E-4735-A99B-FA9B9BED9B38}" dt="2022-01-24T17:02:38.151" v="2132" actId="2696"/>
        <pc:sldMkLst>
          <pc:docMk/>
          <pc:sldMk cId="0" sldId="355"/>
        </pc:sldMkLst>
      </pc:sldChg>
      <pc:sldChg chg="modSp mod">
        <pc:chgData name="Froduald Kabanza" userId="edf393d0-642b-4b9e-8c75-f62133241689" providerId="ADAL" clId="{2F313F48-DE9E-4735-A99B-FA9B9BED9B38}" dt="2022-01-27T05:37:12.176" v="16356" actId="20577"/>
        <pc:sldMkLst>
          <pc:docMk/>
          <pc:sldMk cId="404981859" sldId="405"/>
        </pc:sldMkLst>
        <pc:spChg chg="mod">
          <ac:chgData name="Froduald Kabanza" userId="edf393d0-642b-4b9e-8c75-f62133241689" providerId="ADAL" clId="{2F313F48-DE9E-4735-A99B-FA9B9BED9B38}" dt="2022-01-27T05:37:12.176" v="16356" actId="20577"/>
          <ac:spMkLst>
            <pc:docMk/>
            <pc:sldMk cId="404981859" sldId="405"/>
            <ac:spMk id="92162" creationId="{8315D294-25C1-4B08-B7F5-BD720D2B3860}"/>
          </ac:spMkLst>
        </pc:spChg>
      </pc:sldChg>
      <pc:sldChg chg="modSp mod">
        <pc:chgData name="Froduald Kabanza" userId="edf393d0-642b-4b9e-8c75-f62133241689" providerId="ADAL" clId="{2F313F48-DE9E-4735-A99B-FA9B9BED9B38}" dt="2022-01-27T05:36:03.409" v="16352" actId="20577"/>
        <pc:sldMkLst>
          <pc:docMk/>
          <pc:sldMk cId="0" sldId="514"/>
        </pc:sldMkLst>
        <pc:spChg chg="mod">
          <ac:chgData name="Froduald Kabanza" userId="edf393d0-642b-4b9e-8c75-f62133241689" providerId="ADAL" clId="{2F313F48-DE9E-4735-A99B-FA9B9BED9B38}" dt="2022-01-27T05:36:03.409" v="16352" actId="20577"/>
          <ac:spMkLst>
            <pc:docMk/>
            <pc:sldMk cId="0" sldId="514"/>
            <ac:spMk id="88066" creationId="{0D3290DF-85AB-47E0-9329-4813CED7CA4C}"/>
          </ac:spMkLst>
        </pc:spChg>
      </pc:sldChg>
      <pc:sldChg chg="addSp delSp modSp mod">
        <pc:chgData name="Froduald Kabanza" userId="edf393d0-642b-4b9e-8c75-f62133241689" providerId="ADAL" clId="{2F313F48-DE9E-4735-A99B-FA9B9BED9B38}" dt="2022-01-27T05:36:23.296" v="16354" actId="20577"/>
        <pc:sldMkLst>
          <pc:docMk/>
          <pc:sldMk cId="2282563712" sldId="696"/>
        </pc:sldMkLst>
        <pc:spChg chg="mod">
          <ac:chgData name="Froduald Kabanza" userId="edf393d0-642b-4b9e-8c75-f62133241689" providerId="ADAL" clId="{2F313F48-DE9E-4735-A99B-FA9B9BED9B38}" dt="2022-01-24T17:08:59.274" v="2338" actId="1076"/>
          <ac:spMkLst>
            <pc:docMk/>
            <pc:sldMk cId="2282563712" sldId="696"/>
            <ac:spMk id="2" creationId="{00000000-0000-0000-0000-000000000000}"/>
          </ac:spMkLst>
        </pc:spChg>
        <pc:spChg chg="mod">
          <ac:chgData name="Froduald Kabanza" userId="edf393d0-642b-4b9e-8c75-f62133241689" providerId="ADAL" clId="{2F313F48-DE9E-4735-A99B-FA9B9BED9B38}" dt="2022-01-24T17:09:23.953" v="2344" actId="208"/>
          <ac:spMkLst>
            <pc:docMk/>
            <pc:sldMk cId="2282563712" sldId="696"/>
            <ac:spMk id="8"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9" creationId="{00000000-0000-0000-0000-000000000000}"/>
          </ac:spMkLst>
        </pc:spChg>
        <pc:spChg chg="mod">
          <ac:chgData name="Froduald Kabanza" userId="edf393d0-642b-4b9e-8c75-f62133241689" providerId="ADAL" clId="{2F313F48-DE9E-4735-A99B-FA9B9BED9B38}" dt="2022-01-24T17:08:58.594" v="2335" actId="1076"/>
          <ac:spMkLst>
            <pc:docMk/>
            <pc:sldMk cId="2282563712" sldId="696"/>
            <ac:spMk id="10" creationId="{00000000-0000-0000-0000-000000000000}"/>
          </ac:spMkLst>
        </pc:spChg>
        <pc:spChg chg="mod">
          <ac:chgData name="Froduald Kabanza" userId="edf393d0-642b-4b9e-8c75-f62133241689" providerId="ADAL" clId="{2F313F48-DE9E-4735-A99B-FA9B9BED9B38}" dt="2022-01-24T17:08:59.641" v="2340" actId="1076"/>
          <ac:spMkLst>
            <pc:docMk/>
            <pc:sldMk cId="2282563712" sldId="696"/>
            <ac:spMk id="12"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3"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4"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5" creationId="{00000000-0000-0000-0000-000000000000}"/>
          </ac:spMkLst>
        </pc:spChg>
        <pc:spChg chg="mod">
          <ac:chgData name="Froduald Kabanza" userId="edf393d0-642b-4b9e-8c75-f62133241689" providerId="ADAL" clId="{2F313F48-DE9E-4735-A99B-FA9B9BED9B38}" dt="2022-01-24T17:09:45.722" v="2348" actId="1076"/>
          <ac:spMkLst>
            <pc:docMk/>
            <pc:sldMk cId="2282563712" sldId="696"/>
            <ac:spMk id="16" creationId="{00000000-0000-0000-0000-000000000000}"/>
          </ac:spMkLst>
        </pc:spChg>
        <pc:spChg chg="mod topLvl">
          <ac:chgData name="Froduald Kabanza" userId="edf393d0-642b-4b9e-8c75-f62133241689" providerId="ADAL" clId="{2F313F48-DE9E-4735-A99B-FA9B9BED9B38}" dt="2022-01-24T17:04:07.496" v="2146" actId="20577"/>
          <ac:spMkLst>
            <pc:docMk/>
            <pc:sldMk cId="2282563712" sldId="696"/>
            <ac:spMk id="29" creationId="{30C3C5B1-5776-4650-8EF8-E56C7045F286}"/>
          </ac:spMkLst>
        </pc:spChg>
        <pc:spChg chg="add mod">
          <ac:chgData name="Froduald Kabanza" userId="edf393d0-642b-4b9e-8c75-f62133241689" providerId="ADAL" clId="{2F313F48-DE9E-4735-A99B-FA9B9BED9B38}" dt="2022-01-27T05:36:23.296" v="16354" actId="20577"/>
          <ac:spMkLst>
            <pc:docMk/>
            <pc:sldMk cId="2282563712" sldId="696"/>
            <ac:spMk id="32" creationId="{D439E595-C23F-4975-BC48-622137693B5B}"/>
          </ac:spMkLst>
        </pc:spChg>
        <pc:spChg chg="mod">
          <ac:chgData name="Froduald Kabanza" userId="edf393d0-642b-4b9e-8c75-f62133241689" providerId="ADAL" clId="{2F313F48-DE9E-4735-A99B-FA9B9BED9B38}" dt="2022-01-24T17:03:31.392" v="2138" actId="255"/>
          <ac:spMkLst>
            <pc:docMk/>
            <pc:sldMk cId="2282563712" sldId="696"/>
            <ac:spMk id="45" creationId="{19F5C7C8-A155-4511-99B5-F0C7044B8112}"/>
          </ac:spMkLst>
        </pc:spChg>
        <pc:spChg chg="mod">
          <ac:chgData name="Froduald Kabanza" userId="edf393d0-642b-4b9e-8c75-f62133241689" providerId="ADAL" clId="{2F313F48-DE9E-4735-A99B-FA9B9BED9B38}" dt="2022-01-24T17:05:29.129" v="2167" actId="1076"/>
          <ac:spMkLst>
            <pc:docMk/>
            <pc:sldMk cId="2282563712" sldId="696"/>
            <ac:spMk id="48" creationId="{BFB80F63-8F2A-4533-97C3-E8A2F92798B9}"/>
          </ac:spMkLst>
        </pc:spChg>
        <pc:spChg chg="mod">
          <ac:chgData name="Froduald Kabanza" userId="edf393d0-642b-4b9e-8c75-f62133241689" providerId="ADAL" clId="{2F313F48-DE9E-4735-A99B-FA9B9BED9B38}" dt="2022-01-24T17:07:08.984" v="2296" actId="1076"/>
          <ac:spMkLst>
            <pc:docMk/>
            <pc:sldMk cId="2282563712" sldId="696"/>
            <ac:spMk id="49" creationId="{6263D7BB-937B-4ED3-AE74-64C49812CF55}"/>
          </ac:spMkLst>
        </pc:spChg>
        <pc:spChg chg="mod">
          <ac:chgData name="Froduald Kabanza" userId="edf393d0-642b-4b9e-8c75-f62133241689" providerId="ADAL" clId="{2F313F48-DE9E-4735-A99B-FA9B9BED9B38}" dt="2022-01-24T17:15:13.575" v="2674" actId="20577"/>
          <ac:spMkLst>
            <pc:docMk/>
            <pc:sldMk cId="2282563712" sldId="696"/>
            <ac:spMk id="22530" creationId="{00000000-0000-0000-0000-000000000000}"/>
          </ac:spMkLst>
        </pc:spChg>
        <pc:grpChg chg="add del mod">
          <ac:chgData name="Froduald Kabanza" userId="edf393d0-642b-4b9e-8c75-f62133241689" providerId="ADAL" clId="{2F313F48-DE9E-4735-A99B-FA9B9BED9B38}" dt="2022-01-24T17:03:45.742" v="2140" actId="165"/>
          <ac:grpSpMkLst>
            <pc:docMk/>
            <pc:sldMk cId="2282563712" sldId="696"/>
            <ac:grpSpMk id="28" creationId="{C6BE69DD-9012-4A03-AC2F-149ED3FD767C}"/>
          </ac:grpSpMkLst>
        </pc:grpChg>
        <pc:grpChg chg="add del mod">
          <ac:chgData name="Froduald Kabanza" userId="edf393d0-642b-4b9e-8c75-f62133241689" providerId="ADAL" clId="{2F313F48-DE9E-4735-A99B-FA9B9BED9B38}" dt="2022-01-24T17:09:05.776" v="2343" actId="1076"/>
          <ac:grpSpMkLst>
            <pc:docMk/>
            <pc:sldMk cId="2282563712" sldId="696"/>
            <ac:grpSpMk id="39" creationId="{4FAB8FEE-ABF2-4A01-B9AE-1C57245F009D}"/>
          </ac:grpSpMkLst>
        </pc:grpChg>
        <pc:cxnChg chg="mod">
          <ac:chgData name="Froduald Kabanza" userId="edf393d0-642b-4b9e-8c75-f62133241689" providerId="ADAL" clId="{2F313F48-DE9E-4735-A99B-FA9B9BED9B38}" dt="2022-01-24T17:09:41.852" v="2347" actId="14100"/>
          <ac:cxnSpMkLst>
            <pc:docMk/>
            <pc:sldMk cId="2282563712" sldId="696"/>
            <ac:cxnSpMk id="24"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27"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30" creationId="{00000000-0000-0000-0000-000000000000}"/>
          </ac:cxnSpMkLst>
        </pc:cxnChg>
        <pc:cxnChg chg="mod topLvl">
          <ac:chgData name="Froduald Kabanza" userId="edf393d0-642b-4b9e-8c75-f62133241689" providerId="ADAL" clId="{2F313F48-DE9E-4735-A99B-FA9B9BED9B38}" dt="2022-01-24T17:07:36.746" v="2302" actId="14100"/>
          <ac:cxnSpMkLst>
            <pc:docMk/>
            <pc:sldMk cId="2282563712" sldId="696"/>
            <ac:cxnSpMk id="31" creationId="{C0636592-C669-454E-BACB-0C0B57088A92}"/>
          </ac:cxnSpMkLst>
        </pc:cxnChg>
        <pc:cxnChg chg="mod">
          <ac:chgData name="Froduald Kabanza" userId="edf393d0-642b-4b9e-8c75-f62133241689" providerId="ADAL" clId="{2F313F48-DE9E-4735-A99B-FA9B9BED9B38}" dt="2022-01-24T17:05:21.544" v="2165" actId="1076"/>
          <ac:cxnSpMkLst>
            <pc:docMk/>
            <pc:sldMk cId="2282563712" sldId="696"/>
            <ac:cxnSpMk id="33"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36" creationId="{190EDA56-222D-419F-BA7A-13282E10550F}"/>
          </ac:cxnSpMkLst>
        </pc:cxnChg>
        <pc:cxnChg chg="mod">
          <ac:chgData name="Froduald Kabanza" userId="edf393d0-642b-4b9e-8c75-f62133241689" providerId="ADAL" clId="{2F313F48-DE9E-4735-A99B-FA9B9BED9B38}" dt="2022-01-24T17:08:59.641" v="2340" actId="1076"/>
          <ac:cxnSpMkLst>
            <pc:docMk/>
            <pc:sldMk cId="2282563712" sldId="696"/>
            <ac:cxnSpMk id="41"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44"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47" creationId="{00000000-0000-0000-0000-000000000000}"/>
          </ac:cxnSpMkLst>
        </pc:cxnChg>
        <pc:cxnChg chg="add">
          <ac:chgData name="Froduald Kabanza" userId="edf393d0-642b-4b9e-8c75-f62133241689" providerId="ADAL" clId="{2F313F48-DE9E-4735-A99B-FA9B9BED9B38}" dt="2022-01-24T17:09:58.265" v="2350" actId="11529"/>
          <ac:cxnSpMkLst>
            <pc:docMk/>
            <pc:sldMk cId="2282563712" sldId="696"/>
            <ac:cxnSpMk id="53" creationId="{1E28376C-BF10-4029-9D4A-8BC049E4E93D}"/>
          </ac:cxnSpMkLst>
        </pc:cxnChg>
        <pc:cxnChg chg="mod">
          <ac:chgData name="Froduald Kabanza" userId="edf393d0-642b-4b9e-8c75-f62133241689" providerId="ADAL" clId="{2F313F48-DE9E-4735-A99B-FA9B9BED9B38}" dt="2022-01-24T17:09:48.304" v="2349" actId="14100"/>
          <ac:cxnSpMkLst>
            <pc:docMk/>
            <pc:sldMk cId="2282563712" sldId="696"/>
            <ac:cxnSpMk id="88" creationId="{00000000-0000-0000-0000-000000000000}"/>
          </ac:cxnSpMkLst>
        </pc:cxnChg>
      </pc:sldChg>
      <pc:sldChg chg="addSp modSp mod modAnim modNotesTx">
        <pc:chgData name="Froduald Kabanza" userId="edf393d0-642b-4b9e-8c75-f62133241689" providerId="ADAL" clId="{2F313F48-DE9E-4735-A99B-FA9B9BED9B38}" dt="2022-01-27T05:01:45.703" v="15324"/>
        <pc:sldMkLst>
          <pc:docMk/>
          <pc:sldMk cId="844883617" sldId="717"/>
        </pc:sldMkLst>
        <pc:spChg chg="add mod">
          <ac:chgData name="Froduald Kabanza" userId="edf393d0-642b-4b9e-8c75-f62133241689" providerId="ADAL" clId="{2F313F48-DE9E-4735-A99B-FA9B9BED9B38}" dt="2022-01-24T16:42:57.696" v="623" actId="1076"/>
          <ac:spMkLst>
            <pc:docMk/>
            <pc:sldMk cId="844883617" sldId="717"/>
            <ac:spMk id="2" creationId="{81E7E132-087E-4BC2-AA8A-071AA5E77819}"/>
          </ac:spMkLst>
        </pc:spChg>
        <pc:spChg chg="mod">
          <ac:chgData name="Froduald Kabanza" userId="edf393d0-642b-4b9e-8c75-f62133241689" providerId="ADAL" clId="{2F313F48-DE9E-4735-A99B-FA9B9BED9B38}" dt="2022-01-24T16:42:25.471" v="614" actId="255"/>
          <ac:spMkLst>
            <pc:docMk/>
            <pc:sldMk cId="844883617" sldId="717"/>
            <ac:spMk id="11" creationId="{53F906DF-F8E4-4F6C-81E9-07D374945634}"/>
          </ac:spMkLst>
        </pc:spChg>
        <pc:spChg chg="mod">
          <ac:chgData name="Froduald Kabanza" userId="edf393d0-642b-4b9e-8c75-f62133241689" providerId="ADAL" clId="{2F313F48-DE9E-4735-A99B-FA9B9BED9B38}" dt="2022-01-24T16:42:25.471" v="614" actId="255"/>
          <ac:spMkLst>
            <pc:docMk/>
            <pc:sldMk cId="844883617" sldId="717"/>
            <ac:spMk id="12" creationId="{8B7153C5-E54F-4814-9914-E3CC7D651641}"/>
          </ac:spMkLst>
        </pc:spChg>
        <pc:spChg chg="mod">
          <ac:chgData name="Froduald Kabanza" userId="edf393d0-642b-4b9e-8c75-f62133241689" providerId="ADAL" clId="{2F313F48-DE9E-4735-A99B-FA9B9BED9B38}" dt="2022-01-24T16:42:25.471" v="614" actId="255"/>
          <ac:spMkLst>
            <pc:docMk/>
            <pc:sldMk cId="844883617" sldId="717"/>
            <ac:spMk id="17" creationId="{A97722A6-5E58-4F95-BF61-5DFBB47C9FC5}"/>
          </ac:spMkLst>
        </pc:spChg>
        <pc:spChg chg="mod">
          <ac:chgData name="Froduald Kabanza" userId="edf393d0-642b-4b9e-8c75-f62133241689" providerId="ADAL" clId="{2F313F48-DE9E-4735-A99B-FA9B9BED9B38}" dt="2022-01-24T16:42:25.471" v="614" actId="255"/>
          <ac:spMkLst>
            <pc:docMk/>
            <pc:sldMk cId="844883617" sldId="717"/>
            <ac:spMk id="18" creationId="{938C0A34-12EF-47B5-A7DE-621C6D335165}"/>
          </ac:spMkLst>
        </pc:spChg>
        <pc:spChg chg="mod">
          <ac:chgData name="Froduald Kabanza" userId="edf393d0-642b-4b9e-8c75-f62133241689" providerId="ADAL" clId="{2F313F48-DE9E-4735-A99B-FA9B9BED9B38}" dt="2022-01-24T16:42:25.471" v="614" actId="255"/>
          <ac:spMkLst>
            <pc:docMk/>
            <pc:sldMk cId="844883617" sldId="717"/>
            <ac:spMk id="19" creationId="{0F443E00-6582-4A6B-9D50-ECAF56041DB9}"/>
          </ac:spMkLst>
        </pc:spChg>
        <pc:spChg chg="mod">
          <ac:chgData name="Froduald Kabanza" userId="edf393d0-642b-4b9e-8c75-f62133241689" providerId="ADAL" clId="{2F313F48-DE9E-4735-A99B-FA9B9BED9B38}" dt="2022-01-24T16:42:25.471" v="614" actId="255"/>
          <ac:spMkLst>
            <pc:docMk/>
            <pc:sldMk cId="844883617" sldId="717"/>
            <ac:spMk id="20" creationId="{F63C32AB-2DF8-42C3-9FF5-872D4649C534}"/>
          </ac:spMkLst>
        </pc:spChg>
        <pc:spChg chg="mod">
          <ac:chgData name="Froduald Kabanza" userId="edf393d0-642b-4b9e-8c75-f62133241689" providerId="ADAL" clId="{2F313F48-DE9E-4735-A99B-FA9B9BED9B38}" dt="2022-01-24T16:42:25.471" v="614" actId="255"/>
          <ac:spMkLst>
            <pc:docMk/>
            <pc:sldMk cId="844883617" sldId="717"/>
            <ac:spMk id="29" creationId="{4D6EB558-446C-469E-8E6C-13154B06B3CE}"/>
          </ac:spMkLst>
        </pc:spChg>
        <pc:spChg chg="mod">
          <ac:chgData name="Froduald Kabanza" userId="edf393d0-642b-4b9e-8c75-f62133241689" providerId="ADAL" clId="{2F313F48-DE9E-4735-A99B-FA9B9BED9B38}" dt="2022-01-24T16:42:25.471" v="614" actId="255"/>
          <ac:spMkLst>
            <pc:docMk/>
            <pc:sldMk cId="844883617" sldId="717"/>
            <ac:spMk id="30" creationId="{ACED2B44-7C85-486A-9157-3FFE27261243}"/>
          </ac:spMkLst>
        </pc:spChg>
        <pc:spChg chg="mod">
          <ac:chgData name="Froduald Kabanza" userId="edf393d0-642b-4b9e-8c75-f62133241689" providerId="ADAL" clId="{2F313F48-DE9E-4735-A99B-FA9B9BED9B38}" dt="2022-01-24T16:42:25.471" v="614" actId="255"/>
          <ac:spMkLst>
            <pc:docMk/>
            <pc:sldMk cId="844883617" sldId="717"/>
            <ac:spMk id="31" creationId="{9D107A7B-C9C8-4837-8DD3-9AEC8D9AE244}"/>
          </ac:spMkLst>
        </pc:spChg>
        <pc:spChg chg="mod">
          <ac:chgData name="Froduald Kabanza" userId="edf393d0-642b-4b9e-8c75-f62133241689" providerId="ADAL" clId="{2F313F48-DE9E-4735-A99B-FA9B9BED9B38}" dt="2022-01-24T16:42:25.471" v="614" actId="255"/>
          <ac:spMkLst>
            <pc:docMk/>
            <pc:sldMk cId="844883617" sldId="717"/>
            <ac:spMk id="32" creationId="{04FECFE1-FBD4-4E81-BDC8-B909212193E5}"/>
          </ac:spMkLst>
        </pc:spChg>
        <pc:spChg chg="mod">
          <ac:chgData name="Froduald Kabanza" userId="edf393d0-642b-4b9e-8c75-f62133241689" providerId="ADAL" clId="{2F313F48-DE9E-4735-A99B-FA9B9BED9B38}" dt="2022-01-24T16:42:25.471" v="614" actId="255"/>
          <ac:spMkLst>
            <pc:docMk/>
            <pc:sldMk cId="844883617" sldId="717"/>
            <ac:spMk id="33" creationId="{46C7B141-AD1B-4B27-AE9F-FC30CC9BAE29}"/>
          </ac:spMkLst>
        </pc:spChg>
        <pc:spChg chg="mod">
          <ac:chgData name="Froduald Kabanza" userId="edf393d0-642b-4b9e-8c75-f62133241689" providerId="ADAL" clId="{2F313F48-DE9E-4735-A99B-FA9B9BED9B38}" dt="2022-01-24T16:42:25.471" v="614" actId="255"/>
          <ac:spMkLst>
            <pc:docMk/>
            <pc:sldMk cId="844883617" sldId="717"/>
            <ac:spMk id="34" creationId="{F340ADDD-A873-4FAE-8841-7A0C1E7AEB5A}"/>
          </ac:spMkLst>
        </pc:spChg>
        <pc:spChg chg="mod">
          <ac:chgData name="Froduald Kabanza" userId="edf393d0-642b-4b9e-8c75-f62133241689" providerId="ADAL" clId="{2F313F48-DE9E-4735-A99B-FA9B9BED9B38}" dt="2022-01-24T16:42:25.471" v="614" actId="255"/>
          <ac:spMkLst>
            <pc:docMk/>
            <pc:sldMk cId="844883617" sldId="717"/>
            <ac:spMk id="35" creationId="{117D966E-B82E-4256-B74B-2BE88F1EADD3}"/>
          </ac:spMkLst>
        </pc:spChg>
        <pc:spChg chg="mod">
          <ac:chgData name="Froduald Kabanza" userId="edf393d0-642b-4b9e-8c75-f62133241689" providerId="ADAL" clId="{2F313F48-DE9E-4735-A99B-FA9B9BED9B38}" dt="2022-01-24T16:42:25.471" v="614" actId="255"/>
          <ac:spMkLst>
            <pc:docMk/>
            <pc:sldMk cId="844883617" sldId="717"/>
            <ac:spMk id="36" creationId="{7EB1AEF0-3B2F-4E1C-BDC0-67B0B0EE8107}"/>
          </ac:spMkLst>
        </pc:spChg>
        <pc:spChg chg="mod">
          <ac:chgData name="Froduald Kabanza" userId="edf393d0-642b-4b9e-8c75-f62133241689" providerId="ADAL" clId="{2F313F48-DE9E-4735-A99B-FA9B9BED9B38}" dt="2022-01-24T16:42:25.471" v="614" actId="255"/>
          <ac:spMkLst>
            <pc:docMk/>
            <pc:sldMk cId="844883617" sldId="717"/>
            <ac:spMk id="37" creationId="{C3240A52-507E-4B84-96AE-0BC7243AA692}"/>
          </ac:spMkLst>
        </pc:spChg>
        <pc:spChg chg="mod">
          <ac:chgData name="Froduald Kabanza" userId="edf393d0-642b-4b9e-8c75-f62133241689" providerId="ADAL" clId="{2F313F48-DE9E-4735-A99B-FA9B9BED9B38}" dt="2022-01-24T16:42:25.471" v="614" actId="255"/>
          <ac:spMkLst>
            <pc:docMk/>
            <pc:sldMk cId="844883617" sldId="717"/>
            <ac:spMk id="38" creationId="{4A74B5C8-2556-4C74-8C09-658F22BE22EE}"/>
          </ac:spMkLst>
        </pc:spChg>
        <pc:spChg chg="mod">
          <ac:chgData name="Froduald Kabanza" userId="edf393d0-642b-4b9e-8c75-f62133241689" providerId="ADAL" clId="{2F313F48-DE9E-4735-A99B-FA9B9BED9B38}" dt="2022-01-24T16:42:25.471" v="614" actId="255"/>
          <ac:spMkLst>
            <pc:docMk/>
            <pc:sldMk cId="844883617" sldId="717"/>
            <ac:spMk id="39" creationId="{64F5E67D-EF30-427C-BED4-AA1D1F0FDE1E}"/>
          </ac:spMkLst>
        </pc:spChg>
        <pc:spChg chg="mod">
          <ac:chgData name="Froduald Kabanza" userId="edf393d0-642b-4b9e-8c75-f62133241689" providerId="ADAL" clId="{2F313F48-DE9E-4735-A99B-FA9B9BED9B38}" dt="2022-01-24T16:42:25.471" v="614" actId="255"/>
          <ac:spMkLst>
            <pc:docMk/>
            <pc:sldMk cId="844883617" sldId="717"/>
            <ac:spMk id="40" creationId="{04A129FA-5DEA-414C-89CB-7A5D9E72A46A}"/>
          </ac:spMkLst>
        </pc:spChg>
        <pc:spChg chg="mod">
          <ac:chgData name="Froduald Kabanza" userId="edf393d0-642b-4b9e-8c75-f62133241689" providerId="ADAL" clId="{2F313F48-DE9E-4735-A99B-FA9B9BED9B38}" dt="2022-01-24T16:42:25.471" v="614" actId="255"/>
          <ac:spMkLst>
            <pc:docMk/>
            <pc:sldMk cId="844883617" sldId="717"/>
            <ac:spMk id="41" creationId="{1E43682E-C436-4B86-9766-5E161DC7AE85}"/>
          </ac:spMkLst>
        </pc:spChg>
        <pc:spChg chg="mod">
          <ac:chgData name="Froduald Kabanza" userId="edf393d0-642b-4b9e-8c75-f62133241689" providerId="ADAL" clId="{2F313F48-DE9E-4735-A99B-FA9B9BED9B38}" dt="2022-01-24T16:42:25.471" v="614" actId="255"/>
          <ac:spMkLst>
            <pc:docMk/>
            <pc:sldMk cId="844883617" sldId="717"/>
            <ac:spMk id="42" creationId="{2DAF0C50-DD73-49AC-BC95-0071A6603F42}"/>
          </ac:spMkLst>
        </pc:spChg>
        <pc:spChg chg="mod">
          <ac:chgData name="Froduald Kabanza" userId="edf393d0-642b-4b9e-8c75-f62133241689" providerId="ADAL" clId="{2F313F48-DE9E-4735-A99B-FA9B9BED9B38}" dt="2022-01-24T16:42:25.471" v="614" actId="255"/>
          <ac:spMkLst>
            <pc:docMk/>
            <pc:sldMk cId="844883617" sldId="717"/>
            <ac:spMk id="43" creationId="{4AF7796B-64FB-414F-969F-99A332FE9ED6}"/>
          </ac:spMkLst>
        </pc:spChg>
        <pc:spChg chg="mod">
          <ac:chgData name="Froduald Kabanza" userId="edf393d0-642b-4b9e-8c75-f62133241689" providerId="ADAL" clId="{2F313F48-DE9E-4735-A99B-FA9B9BED9B38}" dt="2022-01-24T16:42:25.471" v="614" actId="255"/>
          <ac:spMkLst>
            <pc:docMk/>
            <pc:sldMk cId="844883617" sldId="717"/>
            <ac:spMk id="44" creationId="{0BE9E557-F09B-4AB9-A852-B56509C42094}"/>
          </ac:spMkLst>
        </pc:spChg>
        <pc:spChg chg="mod">
          <ac:chgData name="Froduald Kabanza" userId="edf393d0-642b-4b9e-8c75-f62133241689" providerId="ADAL" clId="{2F313F48-DE9E-4735-A99B-FA9B9BED9B38}" dt="2022-01-24T16:42:25.471" v="614" actId="255"/>
          <ac:spMkLst>
            <pc:docMk/>
            <pc:sldMk cId="844883617" sldId="717"/>
            <ac:spMk id="45" creationId="{A3FEDB80-DD80-4DE3-ACF5-2C86935A4F5C}"/>
          </ac:spMkLst>
        </pc:spChg>
        <pc:spChg chg="mod">
          <ac:chgData name="Froduald Kabanza" userId="edf393d0-642b-4b9e-8c75-f62133241689" providerId="ADAL" clId="{2F313F48-DE9E-4735-A99B-FA9B9BED9B38}" dt="2022-01-24T16:42:25.471" v="614" actId="255"/>
          <ac:spMkLst>
            <pc:docMk/>
            <pc:sldMk cId="844883617" sldId="717"/>
            <ac:spMk id="46" creationId="{CCFC8C51-E5C4-4417-8C44-9729DD3AEEC5}"/>
          </ac:spMkLst>
        </pc:spChg>
        <pc:spChg chg="mod">
          <ac:chgData name="Froduald Kabanza" userId="edf393d0-642b-4b9e-8c75-f62133241689" providerId="ADAL" clId="{2F313F48-DE9E-4735-A99B-FA9B9BED9B38}" dt="2022-01-24T16:45:06.711" v="768" actId="114"/>
          <ac:spMkLst>
            <pc:docMk/>
            <pc:sldMk cId="844883617" sldId="717"/>
            <ac:spMk id="21505" creationId="{951A0312-4847-486A-AA12-7C8AB18BA3C7}"/>
          </ac:spMkLst>
        </pc:spChg>
        <pc:spChg chg="mod">
          <ac:chgData name="Froduald Kabanza" userId="edf393d0-642b-4b9e-8c75-f62133241689" providerId="ADAL" clId="{2F313F48-DE9E-4735-A99B-FA9B9BED9B38}" dt="2022-01-24T16:56:20.101" v="1759" actId="5793"/>
          <ac:spMkLst>
            <pc:docMk/>
            <pc:sldMk cId="844883617" sldId="717"/>
            <ac:spMk id="21506" creationId="{27F2368C-1AA9-4826-A792-30C5A5588C0D}"/>
          </ac:spMkLst>
        </pc:spChg>
        <pc:grpChg chg="add mod">
          <ac:chgData name="Froduald Kabanza" userId="edf393d0-642b-4b9e-8c75-f62133241689" providerId="ADAL" clId="{2F313F48-DE9E-4735-A99B-FA9B9BED9B38}" dt="2022-01-24T16:42:29.550" v="615" actId="14100"/>
          <ac:grpSpMkLst>
            <pc:docMk/>
            <pc:sldMk cId="844883617" sldId="717"/>
            <ac:grpSpMk id="7" creationId="{4AE41DCC-5E3A-4A07-9CA5-96832912DA44}"/>
          </ac:grpSpMkLst>
        </pc:grpChg>
        <pc:grpChg chg="mod">
          <ac:chgData name="Froduald Kabanza" userId="edf393d0-642b-4b9e-8c75-f62133241689" providerId="ADAL" clId="{2F313F48-DE9E-4735-A99B-FA9B9BED9B38}" dt="2022-01-24T16:42:09.589" v="611"/>
          <ac:grpSpMkLst>
            <pc:docMk/>
            <pc:sldMk cId="844883617" sldId="717"/>
            <ac:grpSpMk id="10" creationId="{C1A599F0-14D2-462C-A6DC-BC0EAB50E7B8}"/>
          </ac:grpSpMkLst>
        </pc:grpChg>
        <pc:grpChg chg="mod">
          <ac:chgData name="Froduald Kabanza" userId="edf393d0-642b-4b9e-8c75-f62133241689" providerId="ADAL" clId="{2F313F48-DE9E-4735-A99B-FA9B9BED9B38}" dt="2022-01-24T16:42:09.589" v="611"/>
          <ac:grpSpMkLst>
            <pc:docMk/>
            <pc:sldMk cId="844883617" sldId="717"/>
            <ac:grpSpMk id="13" creationId="{59C5C601-C534-417C-A5BB-492402F38BC8}"/>
          </ac:grpSpMkLst>
        </pc:grpChg>
        <pc:grpChg chg="mod">
          <ac:chgData name="Froduald Kabanza" userId="edf393d0-642b-4b9e-8c75-f62133241689" providerId="ADAL" clId="{2F313F48-DE9E-4735-A99B-FA9B9BED9B38}" dt="2022-01-24T16:42:09.589" v="611"/>
          <ac:grpSpMkLst>
            <pc:docMk/>
            <pc:sldMk cId="844883617" sldId="717"/>
            <ac:grpSpMk id="14" creationId="{5AC0CE9D-A1AD-427B-8099-C85E1496FD2B}"/>
          </ac:grpSpMkLst>
        </pc:grpChg>
        <pc:grpChg chg="mod">
          <ac:chgData name="Froduald Kabanza" userId="edf393d0-642b-4b9e-8c75-f62133241689" providerId="ADAL" clId="{2F313F48-DE9E-4735-A99B-FA9B9BED9B38}" dt="2022-01-24T16:42:09.589" v="611"/>
          <ac:grpSpMkLst>
            <pc:docMk/>
            <pc:sldMk cId="844883617" sldId="717"/>
            <ac:grpSpMk id="15" creationId="{6F034F2C-A1F6-4E1F-9424-C5BC30DA6296}"/>
          </ac:grpSpMkLst>
        </pc:grpChg>
        <pc:grpChg chg="mod">
          <ac:chgData name="Froduald Kabanza" userId="edf393d0-642b-4b9e-8c75-f62133241689" providerId="ADAL" clId="{2F313F48-DE9E-4735-A99B-FA9B9BED9B38}" dt="2022-01-24T16:42:09.589" v="611"/>
          <ac:grpSpMkLst>
            <pc:docMk/>
            <pc:sldMk cId="844883617" sldId="717"/>
            <ac:grpSpMk id="16" creationId="{35022F08-4B91-47CE-A0A1-9A5B379C5318}"/>
          </ac:grpSpMkLst>
        </pc:grpChg>
        <pc:picChg chg="add mod">
          <ac:chgData name="Froduald Kabanza" userId="edf393d0-642b-4b9e-8c75-f62133241689" providerId="ADAL" clId="{2F313F48-DE9E-4735-A99B-FA9B9BED9B38}" dt="2022-01-24T16:47:05.797" v="774" actId="1076"/>
          <ac:picMkLst>
            <pc:docMk/>
            <pc:sldMk cId="844883617" sldId="717"/>
            <ac:picMk id="4" creationId="{E69D5ABA-058A-40E4-8BBF-62D670EEC844}"/>
          </ac:picMkLst>
        </pc:picChg>
        <pc:cxnChg chg="mod">
          <ac:chgData name="Froduald Kabanza" userId="edf393d0-642b-4b9e-8c75-f62133241689" providerId="ADAL" clId="{2F313F48-DE9E-4735-A99B-FA9B9BED9B38}" dt="2022-01-24T16:42:09.589" v="611"/>
          <ac:cxnSpMkLst>
            <pc:docMk/>
            <pc:sldMk cId="844883617" sldId="717"/>
            <ac:cxnSpMk id="8" creationId="{E1E3DFA5-A97A-439C-828D-A5867F109AC8}"/>
          </ac:cxnSpMkLst>
        </pc:cxnChg>
        <pc:cxnChg chg="mod">
          <ac:chgData name="Froduald Kabanza" userId="edf393d0-642b-4b9e-8c75-f62133241689" providerId="ADAL" clId="{2F313F48-DE9E-4735-A99B-FA9B9BED9B38}" dt="2022-01-24T16:42:09.589" v="611"/>
          <ac:cxnSpMkLst>
            <pc:docMk/>
            <pc:sldMk cId="844883617" sldId="717"/>
            <ac:cxnSpMk id="9" creationId="{CAA001F7-6406-44B5-99FC-778C16272EC4}"/>
          </ac:cxnSpMkLst>
        </pc:cxnChg>
        <pc:cxnChg chg="mod">
          <ac:chgData name="Froduald Kabanza" userId="edf393d0-642b-4b9e-8c75-f62133241689" providerId="ADAL" clId="{2F313F48-DE9E-4735-A99B-FA9B9BED9B38}" dt="2022-01-24T16:42:09.589" v="611"/>
          <ac:cxnSpMkLst>
            <pc:docMk/>
            <pc:sldMk cId="844883617" sldId="717"/>
            <ac:cxnSpMk id="21" creationId="{4DA9C530-F32E-43FE-9F3A-46DAAEC7F10A}"/>
          </ac:cxnSpMkLst>
        </pc:cxnChg>
        <pc:cxnChg chg="mod">
          <ac:chgData name="Froduald Kabanza" userId="edf393d0-642b-4b9e-8c75-f62133241689" providerId="ADAL" clId="{2F313F48-DE9E-4735-A99B-FA9B9BED9B38}" dt="2022-01-24T16:42:09.589" v="611"/>
          <ac:cxnSpMkLst>
            <pc:docMk/>
            <pc:sldMk cId="844883617" sldId="717"/>
            <ac:cxnSpMk id="22" creationId="{30EE8055-A158-4C23-AF54-7C9ECC43EFD1}"/>
          </ac:cxnSpMkLst>
        </pc:cxnChg>
        <pc:cxnChg chg="mod">
          <ac:chgData name="Froduald Kabanza" userId="edf393d0-642b-4b9e-8c75-f62133241689" providerId="ADAL" clId="{2F313F48-DE9E-4735-A99B-FA9B9BED9B38}" dt="2022-01-24T16:42:09.589" v="611"/>
          <ac:cxnSpMkLst>
            <pc:docMk/>
            <pc:sldMk cId="844883617" sldId="717"/>
            <ac:cxnSpMk id="23" creationId="{6BDF5237-279A-49BB-9DF4-596E9A4B7DDE}"/>
          </ac:cxnSpMkLst>
        </pc:cxnChg>
        <pc:cxnChg chg="mod">
          <ac:chgData name="Froduald Kabanza" userId="edf393d0-642b-4b9e-8c75-f62133241689" providerId="ADAL" clId="{2F313F48-DE9E-4735-A99B-FA9B9BED9B38}" dt="2022-01-24T16:42:09.589" v="611"/>
          <ac:cxnSpMkLst>
            <pc:docMk/>
            <pc:sldMk cId="844883617" sldId="717"/>
            <ac:cxnSpMk id="24" creationId="{E3E1A2FB-3E55-422C-B204-C2C7579DC6B8}"/>
          </ac:cxnSpMkLst>
        </pc:cxnChg>
        <pc:cxnChg chg="mod">
          <ac:chgData name="Froduald Kabanza" userId="edf393d0-642b-4b9e-8c75-f62133241689" providerId="ADAL" clId="{2F313F48-DE9E-4735-A99B-FA9B9BED9B38}" dt="2022-01-24T16:42:09.589" v="611"/>
          <ac:cxnSpMkLst>
            <pc:docMk/>
            <pc:sldMk cId="844883617" sldId="717"/>
            <ac:cxnSpMk id="25" creationId="{F713F17F-4AFA-4E7A-A69E-FB5BE5F8B6C0}"/>
          </ac:cxnSpMkLst>
        </pc:cxnChg>
        <pc:cxnChg chg="mod">
          <ac:chgData name="Froduald Kabanza" userId="edf393d0-642b-4b9e-8c75-f62133241689" providerId="ADAL" clId="{2F313F48-DE9E-4735-A99B-FA9B9BED9B38}" dt="2022-01-24T16:42:09.589" v="611"/>
          <ac:cxnSpMkLst>
            <pc:docMk/>
            <pc:sldMk cId="844883617" sldId="717"/>
            <ac:cxnSpMk id="26" creationId="{1D825B9D-D84B-4B3A-BA65-B0C4CA39BAB0}"/>
          </ac:cxnSpMkLst>
        </pc:cxnChg>
        <pc:cxnChg chg="mod">
          <ac:chgData name="Froduald Kabanza" userId="edf393d0-642b-4b9e-8c75-f62133241689" providerId="ADAL" clId="{2F313F48-DE9E-4735-A99B-FA9B9BED9B38}" dt="2022-01-24T16:42:09.589" v="611"/>
          <ac:cxnSpMkLst>
            <pc:docMk/>
            <pc:sldMk cId="844883617" sldId="717"/>
            <ac:cxnSpMk id="27" creationId="{77283909-E52D-4856-99CA-8B2E4CFE3686}"/>
          </ac:cxnSpMkLst>
        </pc:cxnChg>
        <pc:cxnChg chg="mod">
          <ac:chgData name="Froduald Kabanza" userId="edf393d0-642b-4b9e-8c75-f62133241689" providerId="ADAL" clId="{2F313F48-DE9E-4735-A99B-FA9B9BED9B38}" dt="2022-01-24T16:42:09.589" v="611"/>
          <ac:cxnSpMkLst>
            <pc:docMk/>
            <pc:sldMk cId="844883617" sldId="717"/>
            <ac:cxnSpMk id="28" creationId="{9179344D-E7C2-4F4F-87EE-480F321C4F82}"/>
          </ac:cxnSpMkLst>
        </pc:cxnChg>
      </pc:sldChg>
      <pc:sldChg chg="delSp modSp add del mod modAnim modNotesTx">
        <pc:chgData name="Froduald Kabanza" userId="edf393d0-642b-4b9e-8c75-f62133241689" providerId="ADAL" clId="{2F313F48-DE9E-4735-A99B-FA9B9BED9B38}" dt="2022-01-26T23:02:39.660" v="4890" actId="2696"/>
        <pc:sldMkLst>
          <pc:docMk/>
          <pc:sldMk cId="893017660" sldId="718"/>
        </pc:sldMkLst>
        <pc:spChg chg="del">
          <ac:chgData name="Froduald Kabanza" userId="edf393d0-642b-4b9e-8c75-f62133241689" providerId="ADAL" clId="{2F313F48-DE9E-4735-A99B-FA9B9BED9B38}" dt="2022-01-24T17:16:22.302" v="2804" actId="478"/>
          <ac:spMkLst>
            <pc:docMk/>
            <pc:sldMk cId="893017660" sldId="718"/>
            <ac:spMk id="2" creationId="{81E7E132-087E-4BC2-AA8A-071AA5E77819}"/>
          </ac:spMkLst>
        </pc:spChg>
        <pc:spChg chg="mod">
          <ac:chgData name="Froduald Kabanza" userId="edf393d0-642b-4b9e-8c75-f62133241689" providerId="ADAL" clId="{2F313F48-DE9E-4735-A99B-FA9B9BED9B38}" dt="2022-01-24T17:15:47.461" v="2710" actId="20577"/>
          <ac:spMkLst>
            <pc:docMk/>
            <pc:sldMk cId="893017660" sldId="718"/>
            <ac:spMk id="21505" creationId="{951A0312-4847-486A-AA12-7C8AB18BA3C7}"/>
          </ac:spMkLst>
        </pc:spChg>
        <pc:spChg chg="mod">
          <ac:chgData name="Froduald Kabanza" userId="edf393d0-642b-4b9e-8c75-f62133241689" providerId="ADAL" clId="{2F313F48-DE9E-4735-A99B-FA9B9BED9B38}" dt="2022-01-24T17:16:55.450" v="2869" actId="20577"/>
          <ac:spMkLst>
            <pc:docMk/>
            <pc:sldMk cId="893017660" sldId="718"/>
            <ac:spMk id="21506" creationId="{27F2368C-1AA9-4826-A792-30C5A5588C0D}"/>
          </ac:spMkLst>
        </pc:spChg>
        <pc:grpChg chg="del">
          <ac:chgData name="Froduald Kabanza" userId="edf393d0-642b-4b9e-8c75-f62133241689" providerId="ADAL" clId="{2F313F48-DE9E-4735-A99B-FA9B9BED9B38}" dt="2022-01-24T17:16:21.125" v="2803" actId="478"/>
          <ac:grpSpMkLst>
            <pc:docMk/>
            <pc:sldMk cId="893017660" sldId="718"/>
            <ac:grpSpMk id="7" creationId="{4AE41DCC-5E3A-4A07-9CA5-96832912DA44}"/>
          </ac:grpSpMkLst>
        </pc:grpChg>
        <pc:picChg chg="del">
          <ac:chgData name="Froduald Kabanza" userId="edf393d0-642b-4b9e-8c75-f62133241689" providerId="ADAL" clId="{2F313F48-DE9E-4735-A99B-FA9B9BED9B38}" dt="2022-01-24T17:16:19.820" v="2802" actId="478"/>
          <ac:picMkLst>
            <pc:docMk/>
            <pc:sldMk cId="893017660" sldId="718"/>
            <ac:picMk id="4" creationId="{E69D5ABA-058A-40E4-8BBF-62D670EEC844}"/>
          </ac:picMkLst>
        </pc:picChg>
      </pc:sldChg>
      <pc:sldChg chg="del">
        <pc:chgData name="Froduald Kabanza" userId="edf393d0-642b-4b9e-8c75-f62133241689" providerId="ADAL" clId="{2F313F48-DE9E-4735-A99B-FA9B9BED9B38}" dt="2022-01-24T17:02:38.151" v="2132" actId="2696"/>
        <pc:sldMkLst>
          <pc:docMk/>
          <pc:sldMk cId="3363106040" sldId="718"/>
        </pc:sldMkLst>
      </pc:sldChg>
      <pc:sldChg chg="del">
        <pc:chgData name="Froduald Kabanza" userId="edf393d0-642b-4b9e-8c75-f62133241689" providerId="ADAL" clId="{2F313F48-DE9E-4735-A99B-FA9B9BED9B38}" dt="2022-01-24T17:02:38.151" v="2132" actId="2696"/>
        <pc:sldMkLst>
          <pc:docMk/>
          <pc:sldMk cId="2240964647" sldId="719"/>
        </pc:sldMkLst>
      </pc:sldChg>
      <pc:sldChg chg="addSp modSp add mod ord modAnim modNotesTx">
        <pc:chgData name="Froduald Kabanza" userId="edf393d0-642b-4b9e-8c75-f62133241689" providerId="ADAL" clId="{2F313F48-DE9E-4735-A99B-FA9B9BED9B38}" dt="2022-01-27T05:06:36.599" v="15355"/>
        <pc:sldMkLst>
          <pc:docMk/>
          <pc:sldMk cId="3058086530" sldId="719"/>
        </pc:sldMkLst>
        <pc:spChg chg="mod">
          <ac:chgData name="Froduald Kabanza" userId="edf393d0-642b-4b9e-8c75-f62133241689" providerId="ADAL" clId="{2F313F48-DE9E-4735-A99B-FA9B9BED9B38}" dt="2022-01-24T17:26:56.510" v="3187" actId="20577"/>
          <ac:spMkLst>
            <pc:docMk/>
            <pc:sldMk cId="3058086530" sldId="719"/>
            <ac:spMk id="21505" creationId="{951A0312-4847-486A-AA12-7C8AB18BA3C7}"/>
          </ac:spMkLst>
        </pc:spChg>
        <pc:spChg chg="mod">
          <ac:chgData name="Froduald Kabanza" userId="edf393d0-642b-4b9e-8c75-f62133241689" providerId="ADAL" clId="{2F313F48-DE9E-4735-A99B-FA9B9BED9B38}" dt="2022-01-27T05:06:11.756" v="15348" actId="114"/>
          <ac:spMkLst>
            <pc:docMk/>
            <pc:sldMk cId="3058086530" sldId="719"/>
            <ac:spMk id="21506" creationId="{27F2368C-1AA9-4826-A792-30C5A5588C0D}"/>
          </ac:spMkLst>
        </pc:spChg>
        <pc:picChg chg="add mod">
          <ac:chgData name="Froduald Kabanza" userId="edf393d0-642b-4b9e-8c75-f62133241689" providerId="ADAL" clId="{2F313F48-DE9E-4735-A99B-FA9B9BED9B38}" dt="2022-01-27T05:06:33.936" v="15354" actId="1076"/>
          <ac:picMkLst>
            <pc:docMk/>
            <pc:sldMk cId="3058086530" sldId="719"/>
            <ac:picMk id="7" creationId="{C1EF9E9B-71EE-4CBC-8747-25235E3B48A3}"/>
          </ac:picMkLst>
        </pc:picChg>
      </pc:sldChg>
      <pc:sldChg chg="del">
        <pc:chgData name="Froduald Kabanza" userId="edf393d0-642b-4b9e-8c75-f62133241689" providerId="ADAL" clId="{2F313F48-DE9E-4735-A99B-FA9B9BED9B38}" dt="2022-01-24T17:02:38.151" v="2132" actId="2696"/>
        <pc:sldMkLst>
          <pc:docMk/>
          <pc:sldMk cId="725492544" sldId="720"/>
        </pc:sldMkLst>
      </pc:sldChg>
      <pc:sldChg chg="addSp modSp add mod modAnim modNotesTx">
        <pc:chgData name="Froduald Kabanza" userId="edf393d0-642b-4b9e-8c75-f62133241689" providerId="ADAL" clId="{2F313F48-DE9E-4735-A99B-FA9B9BED9B38}" dt="2022-01-27T05:05:12.992" v="15347" actId="14100"/>
        <pc:sldMkLst>
          <pc:docMk/>
          <pc:sldMk cId="1344287853" sldId="720"/>
        </pc:sldMkLst>
        <pc:spChg chg="mod">
          <ac:chgData name="Froduald Kabanza" userId="edf393d0-642b-4b9e-8c75-f62133241689" providerId="ADAL" clId="{2F313F48-DE9E-4735-A99B-FA9B9BED9B38}" dt="2022-01-24T17:48:51.453" v="4742"/>
          <ac:spMkLst>
            <pc:docMk/>
            <pc:sldMk cId="1344287853" sldId="720"/>
            <ac:spMk id="11" creationId="{C030BE27-FC47-4E6B-87E3-D71A55126AF8}"/>
          </ac:spMkLst>
        </pc:spChg>
        <pc:spChg chg="mod">
          <ac:chgData name="Froduald Kabanza" userId="edf393d0-642b-4b9e-8c75-f62133241689" providerId="ADAL" clId="{2F313F48-DE9E-4735-A99B-FA9B9BED9B38}" dt="2022-01-24T17:48:51.453" v="4742"/>
          <ac:spMkLst>
            <pc:docMk/>
            <pc:sldMk cId="1344287853" sldId="720"/>
            <ac:spMk id="12" creationId="{E8A748E6-D22F-4BD8-8CEF-A142C90F7A8B}"/>
          </ac:spMkLst>
        </pc:spChg>
        <pc:spChg chg="mod">
          <ac:chgData name="Froduald Kabanza" userId="edf393d0-642b-4b9e-8c75-f62133241689" providerId="ADAL" clId="{2F313F48-DE9E-4735-A99B-FA9B9BED9B38}" dt="2022-01-24T17:48:51.453" v="4742"/>
          <ac:spMkLst>
            <pc:docMk/>
            <pc:sldMk cId="1344287853" sldId="720"/>
            <ac:spMk id="17" creationId="{1E5A5F39-0E8C-4FC2-9B70-B031D23FE421}"/>
          </ac:spMkLst>
        </pc:spChg>
        <pc:spChg chg="mod">
          <ac:chgData name="Froduald Kabanza" userId="edf393d0-642b-4b9e-8c75-f62133241689" providerId="ADAL" clId="{2F313F48-DE9E-4735-A99B-FA9B9BED9B38}" dt="2022-01-24T17:48:51.453" v="4742"/>
          <ac:spMkLst>
            <pc:docMk/>
            <pc:sldMk cId="1344287853" sldId="720"/>
            <ac:spMk id="18" creationId="{0A9483F6-8FE5-4F09-BA1F-A57179E05C55}"/>
          </ac:spMkLst>
        </pc:spChg>
        <pc:spChg chg="mod">
          <ac:chgData name="Froduald Kabanza" userId="edf393d0-642b-4b9e-8c75-f62133241689" providerId="ADAL" clId="{2F313F48-DE9E-4735-A99B-FA9B9BED9B38}" dt="2022-01-24T17:48:51.453" v="4742"/>
          <ac:spMkLst>
            <pc:docMk/>
            <pc:sldMk cId="1344287853" sldId="720"/>
            <ac:spMk id="19" creationId="{01F64B1B-4878-4D6E-921E-E52734B9BA5F}"/>
          </ac:spMkLst>
        </pc:spChg>
        <pc:spChg chg="mod">
          <ac:chgData name="Froduald Kabanza" userId="edf393d0-642b-4b9e-8c75-f62133241689" providerId="ADAL" clId="{2F313F48-DE9E-4735-A99B-FA9B9BED9B38}" dt="2022-01-24T17:48:51.453" v="4742"/>
          <ac:spMkLst>
            <pc:docMk/>
            <pc:sldMk cId="1344287853" sldId="720"/>
            <ac:spMk id="20" creationId="{12650716-913F-43A7-8163-6E9675B523E5}"/>
          </ac:spMkLst>
        </pc:spChg>
        <pc:spChg chg="mod">
          <ac:chgData name="Froduald Kabanza" userId="edf393d0-642b-4b9e-8c75-f62133241689" providerId="ADAL" clId="{2F313F48-DE9E-4735-A99B-FA9B9BED9B38}" dt="2022-01-24T17:48:51.453" v="4742"/>
          <ac:spMkLst>
            <pc:docMk/>
            <pc:sldMk cId="1344287853" sldId="720"/>
            <ac:spMk id="29" creationId="{329C832C-061C-4E80-B268-C8AE52A01D1A}"/>
          </ac:spMkLst>
        </pc:spChg>
        <pc:spChg chg="mod">
          <ac:chgData name="Froduald Kabanza" userId="edf393d0-642b-4b9e-8c75-f62133241689" providerId="ADAL" clId="{2F313F48-DE9E-4735-A99B-FA9B9BED9B38}" dt="2022-01-24T17:48:51.453" v="4742"/>
          <ac:spMkLst>
            <pc:docMk/>
            <pc:sldMk cId="1344287853" sldId="720"/>
            <ac:spMk id="30" creationId="{FC45DDCF-000D-46F6-8040-17FF65C60EE8}"/>
          </ac:spMkLst>
        </pc:spChg>
        <pc:spChg chg="mod">
          <ac:chgData name="Froduald Kabanza" userId="edf393d0-642b-4b9e-8c75-f62133241689" providerId="ADAL" clId="{2F313F48-DE9E-4735-A99B-FA9B9BED9B38}" dt="2022-01-24T17:48:51.453" v="4742"/>
          <ac:spMkLst>
            <pc:docMk/>
            <pc:sldMk cId="1344287853" sldId="720"/>
            <ac:spMk id="31" creationId="{34705ABD-3F0A-42ED-91C0-693587743871}"/>
          </ac:spMkLst>
        </pc:spChg>
        <pc:spChg chg="mod">
          <ac:chgData name="Froduald Kabanza" userId="edf393d0-642b-4b9e-8c75-f62133241689" providerId="ADAL" clId="{2F313F48-DE9E-4735-A99B-FA9B9BED9B38}" dt="2022-01-24T17:48:51.453" v="4742"/>
          <ac:spMkLst>
            <pc:docMk/>
            <pc:sldMk cId="1344287853" sldId="720"/>
            <ac:spMk id="32" creationId="{7900EEB2-CC55-42F8-A37B-6F15E443B569}"/>
          </ac:spMkLst>
        </pc:spChg>
        <pc:spChg chg="mod">
          <ac:chgData name="Froduald Kabanza" userId="edf393d0-642b-4b9e-8c75-f62133241689" providerId="ADAL" clId="{2F313F48-DE9E-4735-A99B-FA9B9BED9B38}" dt="2022-01-24T17:48:51.453" v="4742"/>
          <ac:spMkLst>
            <pc:docMk/>
            <pc:sldMk cId="1344287853" sldId="720"/>
            <ac:spMk id="33" creationId="{2CBC6BD7-B7C2-4528-B115-D2A926E76030}"/>
          </ac:spMkLst>
        </pc:spChg>
        <pc:spChg chg="mod">
          <ac:chgData name="Froduald Kabanza" userId="edf393d0-642b-4b9e-8c75-f62133241689" providerId="ADAL" clId="{2F313F48-DE9E-4735-A99B-FA9B9BED9B38}" dt="2022-01-24T17:48:51.453" v="4742"/>
          <ac:spMkLst>
            <pc:docMk/>
            <pc:sldMk cId="1344287853" sldId="720"/>
            <ac:spMk id="34" creationId="{D68E6E6A-B1EB-4693-81D4-049127E49E68}"/>
          </ac:spMkLst>
        </pc:spChg>
        <pc:spChg chg="mod">
          <ac:chgData name="Froduald Kabanza" userId="edf393d0-642b-4b9e-8c75-f62133241689" providerId="ADAL" clId="{2F313F48-DE9E-4735-A99B-FA9B9BED9B38}" dt="2022-01-24T17:48:51.453" v="4742"/>
          <ac:spMkLst>
            <pc:docMk/>
            <pc:sldMk cId="1344287853" sldId="720"/>
            <ac:spMk id="35" creationId="{2F09C41F-332D-4135-98EF-96EB3AFC4C8D}"/>
          </ac:spMkLst>
        </pc:spChg>
        <pc:spChg chg="mod">
          <ac:chgData name="Froduald Kabanza" userId="edf393d0-642b-4b9e-8c75-f62133241689" providerId="ADAL" clId="{2F313F48-DE9E-4735-A99B-FA9B9BED9B38}" dt="2022-01-24T17:48:51.453" v="4742"/>
          <ac:spMkLst>
            <pc:docMk/>
            <pc:sldMk cId="1344287853" sldId="720"/>
            <ac:spMk id="36" creationId="{1AFA8D6F-A027-4B49-AE28-F431E5B048DB}"/>
          </ac:spMkLst>
        </pc:spChg>
        <pc:spChg chg="mod">
          <ac:chgData name="Froduald Kabanza" userId="edf393d0-642b-4b9e-8c75-f62133241689" providerId="ADAL" clId="{2F313F48-DE9E-4735-A99B-FA9B9BED9B38}" dt="2022-01-24T17:48:51.453" v="4742"/>
          <ac:spMkLst>
            <pc:docMk/>
            <pc:sldMk cId="1344287853" sldId="720"/>
            <ac:spMk id="37" creationId="{2B2B24D5-7644-4771-8BAA-B41360E5885C}"/>
          </ac:spMkLst>
        </pc:spChg>
        <pc:spChg chg="mod">
          <ac:chgData name="Froduald Kabanza" userId="edf393d0-642b-4b9e-8c75-f62133241689" providerId="ADAL" clId="{2F313F48-DE9E-4735-A99B-FA9B9BED9B38}" dt="2022-01-24T17:48:51.453" v="4742"/>
          <ac:spMkLst>
            <pc:docMk/>
            <pc:sldMk cId="1344287853" sldId="720"/>
            <ac:spMk id="38" creationId="{F3826AB1-7176-4839-8ACB-2FE75E6141E1}"/>
          </ac:spMkLst>
        </pc:spChg>
        <pc:spChg chg="mod">
          <ac:chgData name="Froduald Kabanza" userId="edf393d0-642b-4b9e-8c75-f62133241689" providerId="ADAL" clId="{2F313F48-DE9E-4735-A99B-FA9B9BED9B38}" dt="2022-01-24T17:48:51.453" v="4742"/>
          <ac:spMkLst>
            <pc:docMk/>
            <pc:sldMk cId="1344287853" sldId="720"/>
            <ac:spMk id="39" creationId="{6951165A-093E-4CAA-9D13-EE479A58A243}"/>
          </ac:spMkLst>
        </pc:spChg>
        <pc:spChg chg="mod">
          <ac:chgData name="Froduald Kabanza" userId="edf393d0-642b-4b9e-8c75-f62133241689" providerId="ADAL" clId="{2F313F48-DE9E-4735-A99B-FA9B9BED9B38}" dt="2022-01-24T17:48:51.453" v="4742"/>
          <ac:spMkLst>
            <pc:docMk/>
            <pc:sldMk cId="1344287853" sldId="720"/>
            <ac:spMk id="40" creationId="{81327AEC-E349-4D9B-B213-D0B8FAD3661F}"/>
          </ac:spMkLst>
        </pc:spChg>
        <pc:spChg chg="mod">
          <ac:chgData name="Froduald Kabanza" userId="edf393d0-642b-4b9e-8c75-f62133241689" providerId="ADAL" clId="{2F313F48-DE9E-4735-A99B-FA9B9BED9B38}" dt="2022-01-24T17:48:51.453" v="4742"/>
          <ac:spMkLst>
            <pc:docMk/>
            <pc:sldMk cId="1344287853" sldId="720"/>
            <ac:spMk id="41" creationId="{4562B316-7084-4C4B-83A2-B713C8A80BBB}"/>
          </ac:spMkLst>
        </pc:spChg>
        <pc:spChg chg="mod">
          <ac:chgData name="Froduald Kabanza" userId="edf393d0-642b-4b9e-8c75-f62133241689" providerId="ADAL" clId="{2F313F48-DE9E-4735-A99B-FA9B9BED9B38}" dt="2022-01-24T17:48:51.453" v="4742"/>
          <ac:spMkLst>
            <pc:docMk/>
            <pc:sldMk cId="1344287853" sldId="720"/>
            <ac:spMk id="42" creationId="{1FE8CBDA-59FB-42D1-A6CB-AB6ED6335CA5}"/>
          </ac:spMkLst>
        </pc:spChg>
        <pc:spChg chg="mod">
          <ac:chgData name="Froduald Kabanza" userId="edf393d0-642b-4b9e-8c75-f62133241689" providerId="ADAL" clId="{2F313F48-DE9E-4735-A99B-FA9B9BED9B38}" dt="2022-01-24T17:48:51.453" v="4742"/>
          <ac:spMkLst>
            <pc:docMk/>
            <pc:sldMk cId="1344287853" sldId="720"/>
            <ac:spMk id="43" creationId="{92CEEC94-2A35-4AF4-B37D-85242A0B7369}"/>
          </ac:spMkLst>
        </pc:spChg>
        <pc:spChg chg="mod">
          <ac:chgData name="Froduald Kabanza" userId="edf393d0-642b-4b9e-8c75-f62133241689" providerId="ADAL" clId="{2F313F48-DE9E-4735-A99B-FA9B9BED9B38}" dt="2022-01-24T17:48:51.453" v="4742"/>
          <ac:spMkLst>
            <pc:docMk/>
            <pc:sldMk cId="1344287853" sldId="720"/>
            <ac:spMk id="44" creationId="{7353955A-E5E7-4404-8EEC-FDDB771BAD7D}"/>
          </ac:spMkLst>
        </pc:spChg>
        <pc:spChg chg="mod">
          <ac:chgData name="Froduald Kabanza" userId="edf393d0-642b-4b9e-8c75-f62133241689" providerId="ADAL" clId="{2F313F48-DE9E-4735-A99B-FA9B9BED9B38}" dt="2022-01-24T17:48:51.453" v="4742"/>
          <ac:spMkLst>
            <pc:docMk/>
            <pc:sldMk cId="1344287853" sldId="720"/>
            <ac:spMk id="45" creationId="{6943CB49-DFAA-4AE3-BDF1-C301E6137014}"/>
          </ac:spMkLst>
        </pc:spChg>
        <pc:spChg chg="mod">
          <ac:chgData name="Froduald Kabanza" userId="edf393d0-642b-4b9e-8c75-f62133241689" providerId="ADAL" clId="{2F313F48-DE9E-4735-A99B-FA9B9BED9B38}" dt="2022-01-24T17:48:51.453" v="4742"/>
          <ac:spMkLst>
            <pc:docMk/>
            <pc:sldMk cId="1344287853" sldId="720"/>
            <ac:spMk id="46" creationId="{2B55288A-0AA5-4A9C-AD5F-B92765B50AA0}"/>
          </ac:spMkLst>
        </pc:spChg>
        <pc:spChg chg="add mod">
          <ac:chgData name="Froduald Kabanza" userId="edf393d0-642b-4b9e-8c75-f62133241689" providerId="ADAL" clId="{2F313F48-DE9E-4735-A99B-FA9B9BED9B38}" dt="2022-01-24T17:49:11.003" v="4747" actId="1076"/>
          <ac:spMkLst>
            <pc:docMk/>
            <pc:sldMk cId="1344287853" sldId="720"/>
            <ac:spMk id="47" creationId="{CE8A8E87-94C8-4F4B-BCA1-54715A50BF42}"/>
          </ac:spMkLst>
        </pc:spChg>
        <pc:spChg chg="mod">
          <ac:chgData name="Froduald Kabanza" userId="edf393d0-642b-4b9e-8c75-f62133241689" providerId="ADAL" clId="{2F313F48-DE9E-4735-A99B-FA9B9BED9B38}" dt="2022-01-24T17:39:12.640" v="3881"/>
          <ac:spMkLst>
            <pc:docMk/>
            <pc:sldMk cId="1344287853" sldId="720"/>
            <ac:spMk id="21505" creationId="{951A0312-4847-486A-AA12-7C8AB18BA3C7}"/>
          </ac:spMkLst>
        </pc:spChg>
        <pc:spChg chg="mod">
          <ac:chgData name="Froduald Kabanza" userId="edf393d0-642b-4b9e-8c75-f62133241689" providerId="ADAL" clId="{2F313F48-DE9E-4735-A99B-FA9B9BED9B38}" dt="2022-01-27T05:04:41.982" v="15346" actId="20577"/>
          <ac:spMkLst>
            <pc:docMk/>
            <pc:sldMk cId="1344287853" sldId="720"/>
            <ac:spMk id="21506" creationId="{27F2368C-1AA9-4826-A792-30C5A5588C0D}"/>
          </ac:spMkLst>
        </pc:spChg>
        <pc:grpChg chg="add mod">
          <ac:chgData name="Froduald Kabanza" userId="edf393d0-642b-4b9e-8c75-f62133241689" providerId="ADAL" clId="{2F313F48-DE9E-4735-A99B-FA9B9BED9B38}" dt="2022-01-24T17:49:05.904" v="4746" actId="1076"/>
          <ac:grpSpMkLst>
            <pc:docMk/>
            <pc:sldMk cId="1344287853" sldId="720"/>
            <ac:grpSpMk id="7" creationId="{DEA7F2B6-85E4-4526-8D2E-D77E297732CF}"/>
          </ac:grpSpMkLst>
        </pc:grpChg>
        <pc:grpChg chg="mod">
          <ac:chgData name="Froduald Kabanza" userId="edf393d0-642b-4b9e-8c75-f62133241689" providerId="ADAL" clId="{2F313F48-DE9E-4735-A99B-FA9B9BED9B38}" dt="2022-01-24T17:48:51.453" v="4742"/>
          <ac:grpSpMkLst>
            <pc:docMk/>
            <pc:sldMk cId="1344287853" sldId="720"/>
            <ac:grpSpMk id="10" creationId="{EF668274-F82D-4F3B-916C-5CAB538C3F4A}"/>
          </ac:grpSpMkLst>
        </pc:grpChg>
        <pc:grpChg chg="mod">
          <ac:chgData name="Froduald Kabanza" userId="edf393d0-642b-4b9e-8c75-f62133241689" providerId="ADAL" clId="{2F313F48-DE9E-4735-A99B-FA9B9BED9B38}" dt="2022-01-24T17:48:51.453" v="4742"/>
          <ac:grpSpMkLst>
            <pc:docMk/>
            <pc:sldMk cId="1344287853" sldId="720"/>
            <ac:grpSpMk id="13" creationId="{3EC7D185-AED5-4830-8F13-1AC07D43E59B}"/>
          </ac:grpSpMkLst>
        </pc:grpChg>
        <pc:grpChg chg="mod">
          <ac:chgData name="Froduald Kabanza" userId="edf393d0-642b-4b9e-8c75-f62133241689" providerId="ADAL" clId="{2F313F48-DE9E-4735-A99B-FA9B9BED9B38}" dt="2022-01-24T17:48:51.453" v="4742"/>
          <ac:grpSpMkLst>
            <pc:docMk/>
            <pc:sldMk cId="1344287853" sldId="720"/>
            <ac:grpSpMk id="14" creationId="{7EFAE761-050B-41B8-8192-2C1C73B762C8}"/>
          </ac:grpSpMkLst>
        </pc:grpChg>
        <pc:grpChg chg="mod">
          <ac:chgData name="Froduald Kabanza" userId="edf393d0-642b-4b9e-8c75-f62133241689" providerId="ADAL" clId="{2F313F48-DE9E-4735-A99B-FA9B9BED9B38}" dt="2022-01-24T17:48:51.453" v="4742"/>
          <ac:grpSpMkLst>
            <pc:docMk/>
            <pc:sldMk cId="1344287853" sldId="720"/>
            <ac:grpSpMk id="15" creationId="{4D1EB6E2-E077-42E4-8045-0CC8D5D98E2C}"/>
          </ac:grpSpMkLst>
        </pc:grpChg>
        <pc:grpChg chg="mod">
          <ac:chgData name="Froduald Kabanza" userId="edf393d0-642b-4b9e-8c75-f62133241689" providerId="ADAL" clId="{2F313F48-DE9E-4735-A99B-FA9B9BED9B38}" dt="2022-01-24T17:48:51.453" v="4742"/>
          <ac:grpSpMkLst>
            <pc:docMk/>
            <pc:sldMk cId="1344287853" sldId="720"/>
            <ac:grpSpMk id="16" creationId="{8A1FE853-6783-44BF-A895-986D2E41DAB2}"/>
          </ac:grpSpMkLst>
        </pc:grpChg>
        <pc:picChg chg="add mod">
          <ac:chgData name="Froduald Kabanza" userId="edf393d0-642b-4b9e-8c75-f62133241689" providerId="ADAL" clId="{2F313F48-DE9E-4735-A99B-FA9B9BED9B38}" dt="2022-01-27T05:05:12.992" v="15347" actId="14100"/>
          <ac:picMkLst>
            <pc:docMk/>
            <pc:sldMk cId="1344287853" sldId="720"/>
            <ac:picMk id="48" creationId="{B2218FB0-51E3-46F9-8C39-C0C505D3A9AC}"/>
          </ac:picMkLst>
        </pc:picChg>
        <pc:cxnChg chg="mod">
          <ac:chgData name="Froduald Kabanza" userId="edf393d0-642b-4b9e-8c75-f62133241689" providerId="ADAL" clId="{2F313F48-DE9E-4735-A99B-FA9B9BED9B38}" dt="2022-01-24T17:48:51.453" v="4742"/>
          <ac:cxnSpMkLst>
            <pc:docMk/>
            <pc:sldMk cId="1344287853" sldId="720"/>
            <ac:cxnSpMk id="8" creationId="{C6564065-567E-4567-8AB3-E5756EA2D702}"/>
          </ac:cxnSpMkLst>
        </pc:cxnChg>
        <pc:cxnChg chg="mod">
          <ac:chgData name="Froduald Kabanza" userId="edf393d0-642b-4b9e-8c75-f62133241689" providerId="ADAL" clId="{2F313F48-DE9E-4735-A99B-FA9B9BED9B38}" dt="2022-01-24T17:48:51.453" v="4742"/>
          <ac:cxnSpMkLst>
            <pc:docMk/>
            <pc:sldMk cId="1344287853" sldId="720"/>
            <ac:cxnSpMk id="9" creationId="{AECD1835-BFE8-41D8-9872-25F31C5FC23E}"/>
          </ac:cxnSpMkLst>
        </pc:cxnChg>
        <pc:cxnChg chg="mod">
          <ac:chgData name="Froduald Kabanza" userId="edf393d0-642b-4b9e-8c75-f62133241689" providerId="ADAL" clId="{2F313F48-DE9E-4735-A99B-FA9B9BED9B38}" dt="2022-01-24T17:48:51.453" v="4742"/>
          <ac:cxnSpMkLst>
            <pc:docMk/>
            <pc:sldMk cId="1344287853" sldId="720"/>
            <ac:cxnSpMk id="21" creationId="{3A698A45-1CA9-4172-8D99-BA2C90456183}"/>
          </ac:cxnSpMkLst>
        </pc:cxnChg>
        <pc:cxnChg chg="mod">
          <ac:chgData name="Froduald Kabanza" userId="edf393d0-642b-4b9e-8c75-f62133241689" providerId="ADAL" clId="{2F313F48-DE9E-4735-A99B-FA9B9BED9B38}" dt="2022-01-24T17:48:51.453" v="4742"/>
          <ac:cxnSpMkLst>
            <pc:docMk/>
            <pc:sldMk cId="1344287853" sldId="720"/>
            <ac:cxnSpMk id="22" creationId="{36AE87A6-E791-4402-A8FB-60260EC8395A}"/>
          </ac:cxnSpMkLst>
        </pc:cxnChg>
        <pc:cxnChg chg="mod">
          <ac:chgData name="Froduald Kabanza" userId="edf393d0-642b-4b9e-8c75-f62133241689" providerId="ADAL" clId="{2F313F48-DE9E-4735-A99B-FA9B9BED9B38}" dt="2022-01-24T17:48:51.453" v="4742"/>
          <ac:cxnSpMkLst>
            <pc:docMk/>
            <pc:sldMk cId="1344287853" sldId="720"/>
            <ac:cxnSpMk id="23" creationId="{C448EDE6-8CAC-4616-B868-DF9B90CE233A}"/>
          </ac:cxnSpMkLst>
        </pc:cxnChg>
        <pc:cxnChg chg="mod">
          <ac:chgData name="Froduald Kabanza" userId="edf393d0-642b-4b9e-8c75-f62133241689" providerId="ADAL" clId="{2F313F48-DE9E-4735-A99B-FA9B9BED9B38}" dt="2022-01-24T17:48:51.453" v="4742"/>
          <ac:cxnSpMkLst>
            <pc:docMk/>
            <pc:sldMk cId="1344287853" sldId="720"/>
            <ac:cxnSpMk id="24" creationId="{395E45E9-291A-45B8-B143-716E5296C302}"/>
          </ac:cxnSpMkLst>
        </pc:cxnChg>
        <pc:cxnChg chg="mod">
          <ac:chgData name="Froduald Kabanza" userId="edf393d0-642b-4b9e-8c75-f62133241689" providerId="ADAL" clId="{2F313F48-DE9E-4735-A99B-FA9B9BED9B38}" dt="2022-01-24T17:48:51.453" v="4742"/>
          <ac:cxnSpMkLst>
            <pc:docMk/>
            <pc:sldMk cId="1344287853" sldId="720"/>
            <ac:cxnSpMk id="25" creationId="{757FF4AE-6846-41C5-8F78-A7C9FACA7A41}"/>
          </ac:cxnSpMkLst>
        </pc:cxnChg>
        <pc:cxnChg chg="mod">
          <ac:chgData name="Froduald Kabanza" userId="edf393d0-642b-4b9e-8c75-f62133241689" providerId="ADAL" clId="{2F313F48-DE9E-4735-A99B-FA9B9BED9B38}" dt="2022-01-24T17:48:51.453" v="4742"/>
          <ac:cxnSpMkLst>
            <pc:docMk/>
            <pc:sldMk cId="1344287853" sldId="720"/>
            <ac:cxnSpMk id="26" creationId="{271B6468-8BF2-4EFC-9ED4-B41735003A37}"/>
          </ac:cxnSpMkLst>
        </pc:cxnChg>
        <pc:cxnChg chg="mod">
          <ac:chgData name="Froduald Kabanza" userId="edf393d0-642b-4b9e-8c75-f62133241689" providerId="ADAL" clId="{2F313F48-DE9E-4735-A99B-FA9B9BED9B38}" dt="2022-01-24T17:48:51.453" v="4742"/>
          <ac:cxnSpMkLst>
            <pc:docMk/>
            <pc:sldMk cId="1344287853" sldId="720"/>
            <ac:cxnSpMk id="27" creationId="{4719E89A-3557-4F83-988F-9F60492CCE3E}"/>
          </ac:cxnSpMkLst>
        </pc:cxnChg>
        <pc:cxnChg chg="mod">
          <ac:chgData name="Froduald Kabanza" userId="edf393d0-642b-4b9e-8c75-f62133241689" providerId="ADAL" clId="{2F313F48-DE9E-4735-A99B-FA9B9BED9B38}" dt="2022-01-24T17:48:51.453" v="4742"/>
          <ac:cxnSpMkLst>
            <pc:docMk/>
            <pc:sldMk cId="1344287853" sldId="720"/>
            <ac:cxnSpMk id="28" creationId="{174F8EA8-7BE6-4233-A82E-D9840255FB21}"/>
          </ac:cxnSpMkLst>
        </pc:cxnChg>
      </pc:sldChg>
      <pc:sldChg chg="del">
        <pc:chgData name="Froduald Kabanza" userId="edf393d0-642b-4b9e-8c75-f62133241689" providerId="ADAL" clId="{2F313F48-DE9E-4735-A99B-FA9B9BED9B38}" dt="2022-01-24T17:02:38.151" v="2132" actId="2696"/>
        <pc:sldMkLst>
          <pc:docMk/>
          <pc:sldMk cId="1098472937" sldId="721"/>
        </pc:sldMkLst>
      </pc:sldChg>
      <pc:sldChg chg="add">
        <pc:chgData name="Froduald Kabanza" userId="edf393d0-642b-4b9e-8c75-f62133241689" providerId="ADAL" clId="{2F313F48-DE9E-4735-A99B-FA9B9BED9B38}" dt="2022-01-26T23:01:38.094" v="4889" actId="2890"/>
        <pc:sldMkLst>
          <pc:docMk/>
          <pc:sldMk cId="1125303256" sldId="721"/>
        </pc:sldMkLst>
      </pc:sldChg>
      <pc:sldChg chg="modSp add del mod ord">
        <pc:chgData name="Froduald Kabanza" userId="edf393d0-642b-4b9e-8c75-f62133241689" providerId="ADAL" clId="{2F313F48-DE9E-4735-A99B-FA9B9BED9B38}" dt="2022-01-26T23:41:10.352" v="6141" actId="2696"/>
        <pc:sldMkLst>
          <pc:docMk/>
          <pc:sldMk cId="2769035072" sldId="722"/>
        </pc:sldMkLst>
        <pc:spChg chg="mod">
          <ac:chgData name="Froduald Kabanza" userId="edf393d0-642b-4b9e-8c75-f62133241689" providerId="ADAL" clId="{2F313F48-DE9E-4735-A99B-FA9B9BED9B38}" dt="2022-01-26T23:05:12.094" v="5008" actId="20577"/>
          <ac:spMkLst>
            <pc:docMk/>
            <pc:sldMk cId="2769035072" sldId="722"/>
            <ac:spMk id="21505" creationId="{951A0312-4847-486A-AA12-7C8AB18BA3C7}"/>
          </ac:spMkLst>
        </pc:spChg>
        <pc:spChg chg="mod">
          <ac:chgData name="Froduald Kabanza" userId="edf393d0-642b-4b9e-8c75-f62133241689" providerId="ADAL" clId="{2F313F48-DE9E-4735-A99B-FA9B9BED9B38}" dt="2022-01-26T23:40:58.669" v="6140" actId="20577"/>
          <ac:spMkLst>
            <pc:docMk/>
            <pc:sldMk cId="2769035072" sldId="722"/>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1903065243" sldId="723"/>
        </pc:sldMkLst>
      </pc:sldChg>
      <pc:sldChg chg="addSp delSp modSp add del mod modAnim modNotesTx">
        <pc:chgData name="Froduald Kabanza" userId="edf393d0-642b-4b9e-8c75-f62133241689" providerId="ADAL" clId="{2F313F48-DE9E-4735-A99B-FA9B9BED9B38}" dt="2022-01-26T23:29:49.530" v="5991" actId="2696"/>
        <pc:sldMkLst>
          <pc:docMk/>
          <pc:sldMk cId="4194510296" sldId="723"/>
        </pc:sldMkLst>
        <pc:spChg chg="add del mod">
          <ac:chgData name="Froduald Kabanza" userId="edf393d0-642b-4b9e-8c75-f62133241689" providerId="ADAL" clId="{2F313F48-DE9E-4735-A99B-FA9B9BED9B38}" dt="2022-01-26T23:07:20.605" v="5034" actId="478"/>
          <ac:spMkLst>
            <pc:docMk/>
            <pc:sldMk cId="4194510296" sldId="723"/>
            <ac:spMk id="7" creationId="{9EDC488E-46AB-4CAC-B9C9-DBF0B4384192}"/>
          </ac:spMkLst>
        </pc:spChg>
        <pc:spChg chg="add del mod">
          <ac:chgData name="Froduald Kabanza" userId="edf393d0-642b-4b9e-8c75-f62133241689" providerId="ADAL" clId="{2F313F48-DE9E-4735-A99B-FA9B9BED9B38}" dt="2022-01-26T23:26:46.313" v="5946" actId="478"/>
          <ac:spMkLst>
            <pc:docMk/>
            <pc:sldMk cId="4194510296" sldId="723"/>
            <ac:spMk id="8" creationId="{29071963-FC98-4A66-B2D5-139FC188B056}"/>
          </ac:spMkLst>
        </pc:spChg>
        <pc:spChg chg="add del mod">
          <ac:chgData name="Froduald Kabanza" userId="edf393d0-642b-4b9e-8c75-f62133241689" providerId="ADAL" clId="{2F313F48-DE9E-4735-A99B-FA9B9BED9B38}" dt="2022-01-26T23:10:17.951" v="5111" actId="478"/>
          <ac:spMkLst>
            <pc:docMk/>
            <pc:sldMk cId="4194510296" sldId="723"/>
            <ac:spMk id="9" creationId="{88DE833C-E105-45CE-A4A8-C7C98988F7B4}"/>
          </ac:spMkLst>
        </pc:spChg>
        <pc:spChg chg="mod">
          <ac:chgData name="Froduald Kabanza" userId="edf393d0-642b-4b9e-8c75-f62133241689" providerId="ADAL" clId="{2F313F48-DE9E-4735-A99B-FA9B9BED9B38}" dt="2022-01-26T23:07:12.252" v="5032" actId="20577"/>
          <ac:spMkLst>
            <pc:docMk/>
            <pc:sldMk cId="4194510296" sldId="723"/>
            <ac:spMk id="21505" creationId="{951A0312-4847-486A-AA12-7C8AB18BA3C7}"/>
          </ac:spMkLst>
        </pc:spChg>
        <pc:spChg chg="mod">
          <ac:chgData name="Froduald Kabanza" userId="edf393d0-642b-4b9e-8c75-f62133241689" providerId="ADAL" clId="{2F313F48-DE9E-4735-A99B-FA9B9BED9B38}" dt="2022-01-26T23:26:15.908" v="5944" actId="115"/>
          <ac:spMkLst>
            <pc:docMk/>
            <pc:sldMk cId="4194510296" sldId="723"/>
            <ac:spMk id="21506" creationId="{27F2368C-1AA9-4826-A792-30C5A5588C0D}"/>
          </ac:spMkLst>
        </pc:spChg>
      </pc:sldChg>
      <pc:sldChg chg="modSp add ord modAnim">
        <pc:chgData name="Froduald Kabanza" userId="edf393d0-642b-4b9e-8c75-f62133241689" providerId="ADAL" clId="{2F313F48-DE9E-4735-A99B-FA9B9BED9B38}" dt="2022-01-26T23:37:40.718" v="6103"/>
        <pc:sldMkLst>
          <pc:docMk/>
          <pc:sldMk cId="1945819174" sldId="724"/>
        </pc:sldMkLst>
        <pc:spChg chg="mod">
          <ac:chgData name="Froduald Kabanza" userId="edf393d0-642b-4b9e-8c75-f62133241689" providerId="ADAL" clId="{2F313F48-DE9E-4735-A99B-FA9B9BED9B38}" dt="2022-01-26T23:28:28.415" v="5979" actId="20577"/>
          <ac:spMkLst>
            <pc:docMk/>
            <pc:sldMk cId="1945819174" sldId="724"/>
            <ac:spMk id="8" creationId="{29071963-FC98-4A66-B2D5-139FC188B056}"/>
          </ac:spMkLst>
        </pc:spChg>
        <pc:spChg chg="mod">
          <ac:chgData name="Froduald Kabanza" userId="edf393d0-642b-4b9e-8c75-f62133241689" providerId="ADAL" clId="{2F313F48-DE9E-4735-A99B-FA9B9BED9B38}" dt="2022-01-26T23:29:45.430" v="5990" actId="115"/>
          <ac:spMkLst>
            <pc:docMk/>
            <pc:sldMk cId="1945819174" sldId="724"/>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2543898889" sldId="724"/>
        </pc:sldMkLst>
      </pc:sldChg>
      <pc:sldChg chg="del">
        <pc:chgData name="Froduald Kabanza" userId="edf393d0-642b-4b9e-8c75-f62133241689" providerId="ADAL" clId="{2F313F48-DE9E-4735-A99B-FA9B9BED9B38}" dt="2022-01-24T17:02:38.151" v="2132" actId="2696"/>
        <pc:sldMkLst>
          <pc:docMk/>
          <pc:sldMk cId="198210693" sldId="725"/>
        </pc:sldMkLst>
      </pc:sldChg>
      <pc:sldChg chg="addSp delSp modSp add mod ord modAnim">
        <pc:chgData name="Froduald Kabanza" userId="edf393d0-642b-4b9e-8c75-f62133241689" providerId="ADAL" clId="{2F313F48-DE9E-4735-A99B-FA9B9BED9B38}" dt="2022-01-26T23:43:55.315" v="6385" actId="20577"/>
        <pc:sldMkLst>
          <pc:docMk/>
          <pc:sldMk cId="4291106472" sldId="725"/>
        </pc:sldMkLst>
        <pc:spChg chg="add del mod">
          <ac:chgData name="Froduald Kabanza" userId="edf393d0-642b-4b9e-8c75-f62133241689" providerId="ADAL" clId="{2F313F48-DE9E-4735-A99B-FA9B9BED9B38}" dt="2022-01-26T23:31:45.904" v="6001" actId="478"/>
          <ac:spMkLst>
            <pc:docMk/>
            <pc:sldMk cId="4291106472" sldId="725"/>
            <ac:spMk id="2" creationId="{7582CFF7-D96C-4C34-9162-59B7A6B9FAAC}"/>
          </ac:spMkLst>
        </pc:spChg>
        <pc:spChg chg="del">
          <ac:chgData name="Froduald Kabanza" userId="edf393d0-642b-4b9e-8c75-f62133241689" providerId="ADAL" clId="{2F313F48-DE9E-4735-A99B-FA9B9BED9B38}" dt="2022-01-26T23:31:41.580" v="5999" actId="478"/>
          <ac:spMkLst>
            <pc:docMk/>
            <pc:sldMk cId="4291106472" sldId="725"/>
            <ac:spMk id="8" creationId="{29071963-FC98-4A66-B2D5-139FC188B056}"/>
          </ac:spMkLst>
        </pc:spChg>
        <pc:spChg chg="add mod">
          <ac:chgData name="Froduald Kabanza" userId="edf393d0-642b-4b9e-8c75-f62133241689" providerId="ADAL" clId="{2F313F48-DE9E-4735-A99B-FA9B9BED9B38}" dt="2022-01-26T23:35:26.064" v="6090" actId="255"/>
          <ac:spMkLst>
            <pc:docMk/>
            <pc:sldMk cId="4291106472" sldId="725"/>
            <ac:spMk id="13" creationId="{C1793B30-D1CE-4C79-B9C5-D093E81F2449}"/>
          </ac:spMkLst>
        </pc:spChg>
        <pc:spChg chg="mod">
          <ac:chgData name="Froduald Kabanza" userId="edf393d0-642b-4b9e-8c75-f62133241689" providerId="ADAL" clId="{2F313F48-DE9E-4735-A99B-FA9B9BED9B38}" dt="2022-01-26T23:43:55.315" v="6385" actId="20577"/>
          <ac:spMkLst>
            <pc:docMk/>
            <pc:sldMk cId="4291106472" sldId="725"/>
            <ac:spMk id="21505" creationId="{951A0312-4847-486A-AA12-7C8AB18BA3C7}"/>
          </ac:spMkLst>
        </pc:spChg>
        <pc:spChg chg="del">
          <ac:chgData name="Froduald Kabanza" userId="edf393d0-642b-4b9e-8c75-f62133241689" providerId="ADAL" clId="{2F313F48-DE9E-4735-A99B-FA9B9BED9B38}" dt="2022-01-26T23:31:43.496" v="6000" actId="478"/>
          <ac:spMkLst>
            <pc:docMk/>
            <pc:sldMk cId="4291106472" sldId="725"/>
            <ac:spMk id="21506" creationId="{27F2368C-1AA9-4826-A792-30C5A5588C0D}"/>
          </ac:spMkLst>
        </pc:spChg>
        <pc:picChg chg="add del mod">
          <ac:chgData name="Froduald Kabanza" userId="edf393d0-642b-4b9e-8c75-f62133241689" providerId="ADAL" clId="{2F313F48-DE9E-4735-A99B-FA9B9BED9B38}" dt="2022-01-26T23:33:14.202" v="6004" actId="478"/>
          <ac:picMkLst>
            <pc:docMk/>
            <pc:sldMk cId="4291106472" sldId="725"/>
            <ac:picMk id="4" creationId="{2E2DC927-FF99-4C80-8A49-B499C43454F2}"/>
          </ac:picMkLst>
        </pc:picChg>
        <pc:picChg chg="add mod">
          <ac:chgData name="Froduald Kabanza" userId="edf393d0-642b-4b9e-8c75-f62133241689" providerId="ADAL" clId="{2F313F48-DE9E-4735-A99B-FA9B9BED9B38}" dt="2022-01-26T23:35:20.428" v="6088" actId="14100"/>
          <ac:picMkLst>
            <pc:docMk/>
            <pc:sldMk cId="4291106472" sldId="725"/>
            <ac:picMk id="6" creationId="{202BA2F7-D5A7-434E-AAA2-6961353BD5C1}"/>
          </ac:picMkLst>
        </pc:picChg>
      </pc:sldChg>
      <pc:sldChg chg="addSp delSp modSp add mod ord modAnim modNotesTx">
        <pc:chgData name="Froduald Kabanza" userId="edf393d0-642b-4b9e-8c75-f62133241689" providerId="ADAL" clId="{2F313F48-DE9E-4735-A99B-FA9B9BED9B38}" dt="2022-01-26T23:44:47.965" v="6394"/>
        <pc:sldMkLst>
          <pc:docMk/>
          <pc:sldMk cId="549024386" sldId="726"/>
        </pc:sldMkLst>
        <pc:spChg chg="add mod">
          <ac:chgData name="Froduald Kabanza" userId="edf393d0-642b-4b9e-8c75-f62133241689" providerId="ADAL" clId="{2F313F48-DE9E-4735-A99B-FA9B9BED9B38}" dt="2022-01-26T23:35:32.657" v="6091" actId="255"/>
          <ac:spMkLst>
            <pc:docMk/>
            <pc:sldMk cId="549024386" sldId="726"/>
            <ac:spMk id="7" creationId="{710687E4-85A1-4561-88F6-80DE1D1EF510}"/>
          </ac:spMkLst>
        </pc:spChg>
        <pc:spChg chg="add del mod">
          <ac:chgData name="Froduald Kabanza" userId="edf393d0-642b-4b9e-8c75-f62133241689" providerId="ADAL" clId="{2F313F48-DE9E-4735-A99B-FA9B9BED9B38}" dt="2022-01-26T23:42:33.994" v="6193" actId="478"/>
          <ac:spMkLst>
            <pc:docMk/>
            <pc:sldMk cId="549024386" sldId="726"/>
            <ac:spMk id="8" creationId="{FE674B76-B093-4630-8276-3E43FD843F5C}"/>
          </ac:spMkLst>
        </pc:spChg>
        <pc:spChg chg="add del mod">
          <ac:chgData name="Froduald Kabanza" userId="edf393d0-642b-4b9e-8c75-f62133241689" providerId="ADAL" clId="{2F313F48-DE9E-4735-A99B-FA9B9BED9B38}" dt="2022-01-26T23:42:31.612" v="6192" actId="478"/>
          <ac:spMkLst>
            <pc:docMk/>
            <pc:sldMk cId="549024386" sldId="726"/>
            <ac:spMk id="12" creationId="{F4F6FB8D-6BB7-4123-A94D-6D48E2CD3F01}"/>
          </ac:spMkLst>
        </pc:spChg>
        <pc:spChg chg="add mod">
          <ac:chgData name="Froduald Kabanza" userId="edf393d0-642b-4b9e-8c75-f62133241689" providerId="ADAL" clId="{2F313F48-DE9E-4735-A99B-FA9B9BED9B38}" dt="2022-01-26T23:42:38.661" v="6195" actId="1076"/>
          <ac:spMkLst>
            <pc:docMk/>
            <pc:sldMk cId="549024386" sldId="726"/>
            <ac:spMk id="14" creationId="{3ABB3C38-A4C1-4075-9857-91DAE59E55EC}"/>
          </ac:spMkLst>
        </pc:spChg>
        <pc:spChg chg="mod">
          <ac:chgData name="Froduald Kabanza" userId="edf393d0-642b-4b9e-8c75-f62133241689" providerId="ADAL" clId="{2F313F48-DE9E-4735-A99B-FA9B9BED9B38}" dt="2022-01-26T23:44:06.509" v="6389" actId="20577"/>
          <ac:spMkLst>
            <pc:docMk/>
            <pc:sldMk cId="549024386" sldId="726"/>
            <ac:spMk id="21505" creationId="{951A0312-4847-486A-AA12-7C8AB18BA3C7}"/>
          </ac:spMkLst>
        </pc:spChg>
        <pc:picChg chg="add del">
          <ac:chgData name="Froduald Kabanza" userId="edf393d0-642b-4b9e-8c75-f62133241689" providerId="ADAL" clId="{2F313F48-DE9E-4735-A99B-FA9B9BED9B38}" dt="2022-01-26T23:34:07.168" v="6014" actId="478"/>
          <ac:picMkLst>
            <pc:docMk/>
            <pc:sldMk cId="549024386" sldId="726"/>
            <ac:picMk id="3" creationId="{32A645B3-7EEA-4BAA-AE80-1DBFDE8A3B88}"/>
          </ac:picMkLst>
        </pc:picChg>
        <pc:picChg chg="add mod">
          <ac:chgData name="Froduald Kabanza" userId="edf393d0-642b-4b9e-8c75-f62133241689" providerId="ADAL" clId="{2F313F48-DE9E-4735-A99B-FA9B9BED9B38}" dt="2022-01-26T23:39:19.791" v="6109" actId="1076"/>
          <ac:picMkLst>
            <pc:docMk/>
            <pc:sldMk cId="549024386" sldId="726"/>
            <ac:picMk id="5" creationId="{0E2ADD1C-356B-44BC-BA70-DCEC63DE1393}"/>
          </ac:picMkLst>
        </pc:picChg>
        <pc:picChg chg="del">
          <ac:chgData name="Froduald Kabanza" userId="edf393d0-642b-4b9e-8c75-f62133241689" providerId="ADAL" clId="{2F313F48-DE9E-4735-A99B-FA9B9BED9B38}" dt="2022-01-26T23:34:01.469" v="6012" actId="478"/>
          <ac:picMkLst>
            <pc:docMk/>
            <pc:sldMk cId="549024386" sldId="726"/>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3382995067" sldId="726"/>
        </pc:sldMkLst>
      </pc:sldChg>
      <pc:sldChg chg="addSp delSp modSp add mod ord modNotesTx">
        <pc:chgData name="Froduald Kabanza" userId="edf393d0-642b-4b9e-8c75-f62133241689" providerId="ADAL" clId="{2F313F48-DE9E-4735-A99B-FA9B9BED9B38}" dt="2022-01-27T01:14:29.868" v="9841"/>
        <pc:sldMkLst>
          <pc:docMk/>
          <pc:sldMk cId="313719905" sldId="727"/>
        </pc:sldMkLst>
        <pc:spChg chg="add del mod">
          <ac:chgData name="Froduald Kabanza" userId="edf393d0-642b-4b9e-8c75-f62133241689" providerId="ADAL" clId="{2F313F48-DE9E-4735-A99B-FA9B9BED9B38}" dt="2022-01-27T01:14:28.786" v="9840" actId="478"/>
          <ac:spMkLst>
            <pc:docMk/>
            <pc:sldMk cId="313719905" sldId="727"/>
            <ac:spMk id="4" creationId="{D91C1A70-8FC1-47A6-8A8D-98B865229AD7}"/>
          </ac:spMkLst>
        </pc:spChg>
        <pc:spChg chg="add mod">
          <ac:chgData name="Froduald Kabanza" userId="edf393d0-642b-4b9e-8c75-f62133241689" providerId="ADAL" clId="{2F313F48-DE9E-4735-A99B-FA9B9BED9B38}" dt="2022-01-27T00:00:44.899" v="6604" actId="164"/>
          <ac:spMkLst>
            <pc:docMk/>
            <pc:sldMk cId="313719905" sldId="727"/>
            <ac:spMk id="5" creationId="{E98B8CC7-7715-4EEC-BBF8-96A2C79D22F7}"/>
          </ac:spMkLst>
        </pc:spChg>
        <pc:spChg chg="add mod">
          <ac:chgData name="Froduald Kabanza" userId="edf393d0-642b-4b9e-8c75-f62133241689" providerId="ADAL" clId="{2F313F48-DE9E-4735-A99B-FA9B9BED9B38}" dt="2022-01-27T00:00:44.899" v="6604" actId="164"/>
          <ac:spMkLst>
            <pc:docMk/>
            <pc:sldMk cId="313719905" sldId="727"/>
            <ac:spMk id="7" creationId="{9D7317C2-464E-4C6B-B860-F24ADA8AB435}"/>
          </ac:spMkLst>
        </pc:spChg>
        <pc:spChg chg="del">
          <ac:chgData name="Froduald Kabanza" userId="edf393d0-642b-4b9e-8c75-f62133241689" providerId="ADAL" clId="{2F313F48-DE9E-4735-A99B-FA9B9BED9B38}" dt="2022-01-26T23:47:43.050" v="6408" actId="478"/>
          <ac:spMkLst>
            <pc:docMk/>
            <pc:sldMk cId="313719905" sldId="727"/>
            <ac:spMk id="13" creationId="{C1793B30-D1CE-4C79-B9C5-D093E81F2449}"/>
          </ac:spMkLst>
        </pc:spChg>
        <pc:spChg chg="add mod">
          <ac:chgData name="Froduald Kabanza" userId="edf393d0-642b-4b9e-8c75-f62133241689" providerId="ADAL" clId="{2F313F48-DE9E-4735-A99B-FA9B9BED9B38}" dt="2022-01-27T00:00:44.899" v="6604" actId="164"/>
          <ac:spMkLst>
            <pc:docMk/>
            <pc:sldMk cId="313719905" sldId="727"/>
            <ac:spMk id="14" creationId="{36B895BF-19C7-4DE0-A844-730E7814D74D}"/>
          </ac:spMkLst>
        </pc:spChg>
        <pc:spChg chg="add mod">
          <ac:chgData name="Froduald Kabanza" userId="edf393d0-642b-4b9e-8c75-f62133241689" providerId="ADAL" clId="{2F313F48-DE9E-4735-A99B-FA9B9BED9B38}" dt="2022-01-27T00:00:44.899" v="6604" actId="164"/>
          <ac:spMkLst>
            <pc:docMk/>
            <pc:sldMk cId="313719905" sldId="727"/>
            <ac:spMk id="15" creationId="{A160072E-B581-4176-8291-280B3779F824}"/>
          </ac:spMkLst>
        </pc:spChg>
        <pc:spChg chg="add mod">
          <ac:chgData name="Froduald Kabanza" userId="edf393d0-642b-4b9e-8c75-f62133241689" providerId="ADAL" clId="{2F313F48-DE9E-4735-A99B-FA9B9BED9B38}" dt="2022-01-27T00:00:44.899" v="6604" actId="164"/>
          <ac:spMkLst>
            <pc:docMk/>
            <pc:sldMk cId="313719905" sldId="727"/>
            <ac:spMk id="16" creationId="{339C30C9-5596-4C7C-9FEC-3EE39A5384EC}"/>
          </ac:spMkLst>
        </pc:spChg>
        <pc:spChg chg="add mod">
          <ac:chgData name="Froduald Kabanza" userId="edf393d0-642b-4b9e-8c75-f62133241689" providerId="ADAL" clId="{2F313F48-DE9E-4735-A99B-FA9B9BED9B38}" dt="2022-01-27T00:00:44.899" v="6604" actId="164"/>
          <ac:spMkLst>
            <pc:docMk/>
            <pc:sldMk cId="313719905" sldId="727"/>
            <ac:spMk id="17" creationId="{9CC3686F-AA2F-4409-94F6-DDDCA18D0492}"/>
          </ac:spMkLst>
        </pc:spChg>
        <pc:spChg chg="add mod">
          <ac:chgData name="Froduald Kabanza" userId="edf393d0-642b-4b9e-8c75-f62133241689" providerId="ADAL" clId="{2F313F48-DE9E-4735-A99B-FA9B9BED9B38}" dt="2022-01-27T00:00:44.899" v="6604" actId="164"/>
          <ac:spMkLst>
            <pc:docMk/>
            <pc:sldMk cId="313719905" sldId="727"/>
            <ac:spMk id="18" creationId="{D6205227-58FD-42BC-8F09-0C3BD410B0EC}"/>
          </ac:spMkLst>
        </pc:spChg>
        <pc:spChg chg="add mod">
          <ac:chgData name="Froduald Kabanza" userId="edf393d0-642b-4b9e-8c75-f62133241689" providerId="ADAL" clId="{2F313F48-DE9E-4735-A99B-FA9B9BED9B38}" dt="2022-01-27T00:00:44.899" v="6604" actId="164"/>
          <ac:spMkLst>
            <pc:docMk/>
            <pc:sldMk cId="313719905" sldId="727"/>
            <ac:spMk id="19" creationId="{A843F2A4-DF72-47BC-AE59-BC7635CBF903}"/>
          </ac:spMkLst>
        </pc:spChg>
        <pc:spChg chg="add mod">
          <ac:chgData name="Froduald Kabanza" userId="edf393d0-642b-4b9e-8c75-f62133241689" providerId="ADAL" clId="{2F313F48-DE9E-4735-A99B-FA9B9BED9B38}" dt="2022-01-27T00:00:44.899" v="6604" actId="164"/>
          <ac:spMkLst>
            <pc:docMk/>
            <pc:sldMk cId="313719905" sldId="727"/>
            <ac:spMk id="20" creationId="{3CD6D70E-45F7-4FC9-8A94-13DC0E26ACA7}"/>
          </ac:spMkLst>
        </pc:spChg>
        <pc:spChg chg="add mod">
          <ac:chgData name="Froduald Kabanza" userId="edf393d0-642b-4b9e-8c75-f62133241689" providerId="ADAL" clId="{2F313F48-DE9E-4735-A99B-FA9B9BED9B38}" dt="2022-01-27T00:00:44.899" v="6604" actId="164"/>
          <ac:spMkLst>
            <pc:docMk/>
            <pc:sldMk cId="313719905" sldId="727"/>
            <ac:spMk id="21" creationId="{255BF107-61D4-4A07-9E13-8D42B3BD7351}"/>
          </ac:spMkLst>
        </pc:spChg>
        <pc:spChg chg="add mod">
          <ac:chgData name="Froduald Kabanza" userId="edf393d0-642b-4b9e-8c75-f62133241689" providerId="ADAL" clId="{2F313F48-DE9E-4735-A99B-FA9B9BED9B38}" dt="2022-01-27T00:00:44.899" v="6604" actId="164"/>
          <ac:spMkLst>
            <pc:docMk/>
            <pc:sldMk cId="313719905" sldId="727"/>
            <ac:spMk id="22" creationId="{B42122C7-F581-45D2-93E1-FADCFF6EDFAC}"/>
          </ac:spMkLst>
        </pc:spChg>
        <pc:spChg chg="add mod">
          <ac:chgData name="Froduald Kabanza" userId="edf393d0-642b-4b9e-8c75-f62133241689" providerId="ADAL" clId="{2F313F48-DE9E-4735-A99B-FA9B9BED9B38}" dt="2022-01-27T00:00:44.899" v="6604" actId="164"/>
          <ac:spMkLst>
            <pc:docMk/>
            <pc:sldMk cId="313719905" sldId="727"/>
            <ac:spMk id="23" creationId="{3B075E63-28FD-4DAF-A12A-922191E5C013}"/>
          </ac:spMkLst>
        </pc:spChg>
        <pc:spChg chg="add mod">
          <ac:chgData name="Froduald Kabanza" userId="edf393d0-642b-4b9e-8c75-f62133241689" providerId="ADAL" clId="{2F313F48-DE9E-4735-A99B-FA9B9BED9B38}" dt="2022-01-27T00:00:44.899" v="6604" actId="164"/>
          <ac:spMkLst>
            <pc:docMk/>
            <pc:sldMk cId="313719905" sldId="727"/>
            <ac:spMk id="24" creationId="{29ACD9DE-1CD2-4F71-9B2E-DF624DC90EBD}"/>
          </ac:spMkLst>
        </pc:spChg>
        <pc:spChg chg="add mod">
          <ac:chgData name="Froduald Kabanza" userId="edf393d0-642b-4b9e-8c75-f62133241689" providerId="ADAL" clId="{2F313F48-DE9E-4735-A99B-FA9B9BED9B38}" dt="2022-01-27T01:14:29.868" v="9841"/>
          <ac:spMkLst>
            <pc:docMk/>
            <pc:sldMk cId="313719905" sldId="727"/>
            <ac:spMk id="26" creationId="{CEB4465E-9FDF-4DC3-85E4-935795625BC5}"/>
          </ac:spMkLst>
        </pc:spChg>
        <pc:spChg chg="mod">
          <ac:chgData name="Froduald Kabanza" userId="edf393d0-642b-4b9e-8c75-f62133241689" providerId="ADAL" clId="{2F313F48-DE9E-4735-A99B-FA9B9BED9B38}" dt="2022-01-26T23:47:37.870" v="6407" actId="20577"/>
          <ac:spMkLst>
            <pc:docMk/>
            <pc:sldMk cId="313719905" sldId="727"/>
            <ac:spMk id="21505" creationId="{951A0312-4847-486A-AA12-7C8AB18BA3C7}"/>
          </ac:spMkLst>
        </pc:spChg>
        <pc:grpChg chg="add mod">
          <ac:chgData name="Froduald Kabanza" userId="edf393d0-642b-4b9e-8c75-f62133241689" providerId="ADAL" clId="{2F313F48-DE9E-4735-A99B-FA9B9BED9B38}" dt="2022-01-27T00:00:44.899" v="6604" actId="164"/>
          <ac:grpSpMkLst>
            <pc:docMk/>
            <pc:sldMk cId="313719905" sldId="727"/>
            <ac:grpSpMk id="8" creationId="{C29A8F8A-3D1F-43E0-815E-26522749B160}"/>
          </ac:grpSpMkLst>
        </pc:grpChg>
        <pc:picChg chg="add mod modCrop">
          <ac:chgData name="Froduald Kabanza" userId="edf393d0-642b-4b9e-8c75-f62133241689" providerId="ADAL" clId="{2F313F48-DE9E-4735-A99B-FA9B9BED9B38}" dt="2022-01-26T23:52:46.443" v="6485" actId="14100"/>
          <ac:picMkLst>
            <pc:docMk/>
            <pc:sldMk cId="313719905" sldId="727"/>
            <ac:picMk id="3" creationId="{600BEB37-72D2-497A-8E73-157CBC2D291B}"/>
          </ac:picMkLst>
        </pc:picChg>
        <pc:picChg chg="del">
          <ac:chgData name="Froduald Kabanza" userId="edf393d0-642b-4b9e-8c75-f62133241689" providerId="ADAL" clId="{2F313F48-DE9E-4735-A99B-FA9B9BED9B38}" dt="2022-01-26T23:47:45.542" v="6409" actId="478"/>
          <ac:picMkLst>
            <pc:docMk/>
            <pc:sldMk cId="313719905" sldId="727"/>
            <ac:picMk id="6" creationId="{202BA2F7-D5A7-434E-AAA2-6961353BD5C1}"/>
          </ac:picMkLst>
        </pc:picChg>
        <pc:picChg chg="add mod">
          <ac:chgData name="Froduald Kabanza" userId="edf393d0-642b-4b9e-8c75-f62133241689" providerId="ADAL" clId="{2F313F48-DE9E-4735-A99B-FA9B9BED9B38}" dt="2022-01-27T00:00:44.899" v="6604" actId="164"/>
          <ac:picMkLst>
            <pc:docMk/>
            <pc:sldMk cId="313719905" sldId="727"/>
            <ac:picMk id="11" creationId="{E0431395-5DF5-4408-B054-C3FD618EF33C}"/>
          </ac:picMkLst>
        </pc:picChg>
      </pc:sldChg>
      <pc:sldChg chg="modSp add del mod">
        <pc:chgData name="Froduald Kabanza" userId="edf393d0-642b-4b9e-8c75-f62133241689" providerId="ADAL" clId="{2F313F48-DE9E-4735-A99B-FA9B9BED9B38}" dt="2022-01-26T23:36:48.293" v="6099" actId="2696"/>
        <pc:sldMkLst>
          <pc:docMk/>
          <pc:sldMk cId="1198150598" sldId="727"/>
        </pc:sldMkLst>
        <pc:spChg chg="mod">
          <ac:chgData name="Froduald Kabanza" userId="edf393d0-642b-4b9e-8c75-f62133241689" providerId="ADAL" clId="{2F313F48-DE9E-4735-A99B-FA9B9BED9B38}" dt="2022-01-26T23:36:35.527" v="6096" actId="20577"/>
          <ac:spMkLst>
            <pc:docMk/>
            <pc:sldMk cId="1198150598" sldId="727"/>
            <ac:spMk id="21505" creationId="{951A0312-4847-486A-AA12-7C8AB18BA3C7}"/>
          </ac:spMkLst>
        </pc:spChg>
      </pc:sldChg>
      <pc:sldChg chg="del">
        <pc:chgData name="Froduald Kabanza" userId="edf393d0-642b-4b9e-8c75-f62133241689" providerId="ADAL" clId="{2F313F48-DE9E-4735-A99B-FA9B9BED9B38}" dt="2022-01-24T17:14:27.380" v="2650" actId="2696"/>
        <pc:sldMkLst>
          <pc:docMk/>
          <pc:sldMk cId="1561292342" sldId="727"/>
        </pc:sldMkLst>
      </pc:sldChg>
      <pc:sldChg chg="addSp delSp modSp add del mod">
        <pc:chgData name="Froduald Kabanza" userId="edf393d0-642b-4b9e-8c75-f62133241689" providerId="ADAL" clId="{2F313F48-DE9E-4735-A99B-FA9B9BED9B38}" dt="2022-01-26T23:52:37.332" v="6483" actId="2696"/>
        <pc:sldMkLst>
          <pc:docMk/>
          <pc:sldMk cId="412552575" sldId="728"/>
        </pc:sldMkLst>
        <pc:picChg chg="del">
          <ac:chgData name="Froduald Kabanza" userId="edf393d0-642b-4b9e-8c75-f62133241689" providerId="ADAL" clId="{2F313F48-DE9E-4735-A99B-FA9B9BED9B38}" dt="2022-01-26T23:50:26.888" v="6464" actId="478"/>
          <ac:picMkLst>
            <pc:docMk/>
            <pc:sldMk cId="412552575" sldId="728"/>
            <ac:picMk id="3" creationId="{600BEB37-72D2-497A-8E73-157CBC2D291B}"/>
          </ac:picMkLst>
        </pc:picChg>
        <pc:picChg chg="add mod modCrop">
          <ac:chgData name="Froduald Kabanza" userId="edf393d0-642b-4b9e-8c75-f62133241689" providerId="ADAL" clId="{2F313F48-DE9E-4735-A99B-FA9B9BED9B38}" dt="2022-01-26T23:51:17.764" v="6472" actId="14100"/>
          <ac:picMkLst>
            <pc:docMk/>
            <pc:sldMk cId="412552575" sldId="728"/>
            <ac:picMk id="5" creationId="{6A176A18-F4E3-48D8-A04D-7A30D2194CA9}"/>
          </ac:picMkLst>
        </pc:picChg>
      </pc:sldChg>
      <pc:sldChg chg="del">
        <pc:chgData name="Froduald Kabanza" userId="edf393d0-642b-4b9e-8c75-f62133241689" providerId="ADAL" clId="{2F313F48-DE9E-4735-A99B-FA9B9BED9B38}" dt="2022-01-24T17:02:38.151" v="2132" actId="2696"/>
        <pc:sldMkLst>
          <pc:docMk/>
          <pc:sldMk cId="1589095579" sldId="728"/>
        </pc:sldMkLst>
      </pc:sldChg>
      <pc:sldChg chg="addSp delSp modSp add del mod ord">
        <pc:chgData name="Froduald Kabanza" userId="edf393d0-642b-4b9e-8c75-f62133241689" providerId="ADAL" clId="{2F313F48-DE9E-4735-A99B-FA9B9BED9B38}" dt="2022-01-27T00:43:53.385" v="8093" actId="2696"/>
        <pc:sldMkLst>
          <pc:docMk/>
          <pc:sldMk cId="4042909174" sldId="728"/>
        </pc:sldMkLst>
        <pc:spChg chg="mod">
          <ac:chgData name="Froduald Kabanza" userId="edf393d0-642b-4b9e-8c75-f62133241689" providerId="ADAL" clId="{2F313F48-DE9E-4735-A99B-FA9B9BED9B38}" dt="2022-01-27T00:02:12.616" v="6610" actId="20577"/>
          <ac:spMkLst>
            <pc:docMk/>
            <pc:sldMk cId="4042909174" sldId="728"/>
            <ac:spMk id="21505" creationId="{951A0312-4847-486A-AA12-7C8AB18BA3C7}"/>
          </ac:spMkLst>
        </pc:spChg>
        <pc:grpChg chg="del">
          <ac:chgData name="Froduald Kabanza" userId="edf393d0-642b-4b9e-8c75-f62133241689" providerId="ADAL" clId="{2F313F48-DE9E-4735-A99B-FA9B9BED9B38}" dt="2022-01-27T00:01:51.241" v="6607" actId="478"/>
          <ac:grpSpMkLst>
            <pc:docMk/>
            <pc:sldMk cId="4042909174" sldId="728"/>
            <ac:grpSpMk id="8" creationId="{C29A8F8A-3D1F-43E0-815E-26522749B160}"/>
          </ac:grpSpMkLst>
        </pc:grpChg>
        <pc:picChg chg="del">
          <ac:chgData name="Froduald Kabanza" userId="edf393d0-642b-4b9e-8c75-f62133241689" providerId="ADAL" clId="{2F313F48-DE9E-4735-A99B-FA9B9BED9B38}" dt="2022-01-27T00:02:05.356" v="6608" actId="478"/>
          <ac:picMkLst>
            <pc:docMk/>
            <pc:sldMk cId="4042909174" sldId="728"/>
            <ac:picMk id="3" creationId="{600BEB37-72D2-497A-8E73-157CBC2D291B}"/>
          </ac:picMkLst>
        </pc:picChg>
        <pc:picChg chg="add mod">
          <ac:chgData name="Froduald Kabanza" userId="edf393d0-642b-4b9e-8c75-f62133241689" providerId="ADAL" clId="{2F313F48-DE9E-4735-A99B-FA9B9BED9B38}" dt="2022-01-27T00:02:28.842" v="6614" actId="14100"/>
          <ac:picMkLst>
            <pc:docMk/>
            <pc:sldMk cId="4042909174" sldId="728"/>
            <ac:picMk id="6" creationId="{D5D3E7EB-E7B1-44AE-9E71-FA4C62EF1B13}"/>
          </ac:picMkLst>
        </pc:picChg>
      </pc:sldChg>
      <pc:sldChg chg="addSp delSp modSp add mod">
        <pc:chgData name="Froduald Kabanza" userId="edf393d0-642b-4b9e-8c75-f62133241689" providerId="ADAL" clId="{2F313F48-DE9E-4735-A99B-FA9B9BED9B38}" dt="2022-01-27T01:14:18.847" v="9839" actId="255"/>
        <pc:sldMkLst>
          <pc:docMk/>
          <pc:sldMk cId="985514548" sldId="729"/>
        </pc:sldMkLst>
        <pc:spChg chg="mod">
          <ac:chgData name="Froduald Kabanza" userId="edf393d0-642b-4b9e-8c75-f62133241689" providerId="ADAL" clId="{2F313F48-DE9E-4735-A99B-FA9B9BED9B38}" dt="2022-01-27T01:14:18.847" v="9839" actId="255"/>
          <ac:spMkLst>
            <pc:docMk/>
            <pc:sldMk cId="985514548" sldId="729"/>
            <ac:spMk id="4" creationId="{D91C1A70-8FC1-47A6-8A8D-98B865229AD7}"/>
          </ac:spMkLst>
        </pc:spChg>
        <pc:spChg chg="add mod">
          <ac:chgData name="Froduald Kabanza" userId="edf393d0-642b-4b9e-8c75-f62133241689" providerId="ADAL" clId="{2F313F48-DE9E-4735-A99B-FA9B9BED9B38}" dt="2022-01-27T00:04:52.989" v="6639" actId="1076"/>
          <ac:spMkLst>
            <pc:docMk/>
            <pc:sldMk cId="985514548" sldId="729"/>
            <ac:spMk id="10" creationId="{C5072BE8-6912-4D18-AA40-5C0828759F47}"/>
          </ac:spMkLst>
        </pc:spChg>
        <pc:spChg chg="add mod">
          <ac:chgData name="Froduald Kabanza" userId="edf393d0-642b-4b9e-8c75-f62133241689" providerId="ADAL" clId="{2F313F48-DE9E-4735-A99B-FA9B9BED9B38}" dt="2022-01-27T00:04:56.584" v="6640" actId="1076"/>
          <ac:spMkLst>
            <pc:docMk/>
            <pc:sldMk cId="985514548" sldId="729"/>
            <ac:spMk id="11" creationId="{EBA821D4-F3D9-4161-A2FA-D17EF6844FA3}"/>
          </ac:spMkLst>
        </pc:spChg>
        <pc:picChg chg="add mod">
          <ac:chgData name="Froduald Kabanza" userId="edf393d0-642b-4b9e-8c75-f62133241689" providerId="ADAL" clId="{2F313F48-DE9E-4735-A99B-FA9B9BED9B38}" dt="2022-01-27T00:03:05.323" v="6621" actId="14100"/>
          <ac:picMkLst>
            <pc:docMk/>
            <pc:sldMk cId="985514548" sldId="729"/>
            <ac:picMk id="3" creationId="{223EAB59-B868-43FC-850B-8A2CE729018D}"/>
          </ac:picMkLst>
        </pc:picChg>
        <pc:picChg chg="del">
          <ac:chgData name="Froduald Kabanza" userId="edf393d0-642b-4b9e-8c75-f62133241689" providerId="ADAL" clId="{2F313F48-DE9E-4735-A99B-FA9B9BED9B38}" dt="2022-01-27T00:02:44.764" v="6616" actId="478"/>
          <ac:picMkLst>
            <pc:docMk/>
            <pc:sldMk cId="985514548" sldId="729"/>
            <ac:picMk id="6" creationId="{D5D3E7EB-E7B1-44AE-9E71-FA4C62EF1B13}"/>
          </ac:picMkLst>
        </pc:picChg>
      </pc:sldChg>
      <pc:sldChg chg="del">
        <pc:chgData name="Froduald Kabanza" userId="edf393d0-642b-4b9e-8c75-f62133241689" providerId="ADAL" clId="{2F313F48-DE9E-4735-A99B-FA9B9BED9B38}" dt="2022-01-24T17:14:27.380" v="2650" actId="2696"/>
        <pc:sldMkLst>
          <pc:docMk/>
          <pc:sldMk cId="1443168960" sldId="729"/>
        </pc:sldMkLst>
      </pc:sldChg>
      <pc:sldChg chg="del">
        <pc:chgData name="Froduald Kabanza" userId="edf393d0-642b-4b9e-8c75-f62133241689" providerId="ADAL" clId="{2F313F48-DE9E-4735-A99B-FA9B9BED9B38}" dt="2022-01-24T17:14:27.380" v="2650" actId="2696"/>
        <pc:sldMkLst>
          <pc:docMk/>
          <pc:sldMk cId="1296834776" sldId="730"/>
        </pc:sldMkLst>
      </pc:sldChg>
      <pc:sldChg chg="addSp delSp modSp add mod">
        <pc:chgData name="Froduald Kabanza" userId="edf393d0-642b-4b9e-8c75-f62133241689" providerId="ADAL" clId="{2F313F48-DE9E-4735-A99B-FA9B9BED9B38}" dt="2022-01-27T01:15:44.169" v="9851"/>
        <pc:sldMkLst>
          <pc:docMk/>
          <pc:sldMk cId="3906261564" sldId="730"/>
        </pc:sldMkLst>
        <pc:spChg chg="del mod">
          <ac:chgData name="Froduald Kabanza" userId="edf393d0-642b-4b9e-8c75-f62133241689" providerId="ADAL" clId="{2F313F48-DE9E-4735-A99B-FA9B9BED9B38}" dt="2022-01-27T01:15:43.300" v="9850" actId="478"/>
          <ac:spMkLst>
            <pc:docMk/>
            <pc:sldMk cId="3906261564" sldId="730"/>
            <ac:spMk id="4" creationId="{D91C1A70-8FC1-47A6-8A8D-98B865229AD7}"/>
          </ac:spMkLst>
        </pc:spChg>
        <pc:spChg chg="add mod">
          <ac:chgData name="Froduald Kabanza" userId="edf393d0-642b-4b9e-8c75-f62133241689" providerId="ADAL" clId="{2F313F48-DE9E-4735-A99B-FA9B9BED9B38}" dt="2022-01-27T00:05:24.816" v="6642" actId="1076"/>
          <ac:spMkLst>
            <pc:docMk/>
            <pc:sldMk cId="3906261564" sldId="730"/>
            <ac:spMk id="10" creationId="{2E7A19B4-A0F1-49E2-858D-81F58C71E16D}"/>
          </ac:spMkLst>
        </pc:spChg>
        <pc:spChg chg="add mod">
          <ac:chgData name="Froduald Kabanza" userId="edf393d0-642b-4b9e-8c75-f62133241689" providerId="ADAL" clId="{2F313F48-DE9E-4735-A99B-FA9B9BED9B38}" dt="2022-01-27T00:05:32.677" v="6645" actId="1076"/>
          <ac:spMkLst>
            <pc:docMk/>
            <pc:sldMk cId="3906261564" sldId="730"/>
            <ac:spMk id="11" creationId="{9EBAFE30-3DFF-4F98-816C-171F47321A48}"/>
          </ac:spMkLst>
        </pc:spChg>
        <pc:spChg chg="add mod">
          <ac:chgData name="Froduald Kabanza" userId="edf393d0-642b-4b9e-8c75-f62133241689" providerId="ADAL" clId="{2F313F48-DE9E-4735-A99B-FA9B9BED9B38}" dt="2022-01-27T00:06:05.120" v="6649" actId="1076"/>
          <ac:spMkLst>
            <pc:docMk/>
            <pc:sldMk cId="3906261564" sldId="730"/>
            <ac:spMk id="12" creationId="{6766EE2A-2565-468E-A259-0729A2659CC4}"/>
          </ac:spMkLst>
        </pc:spChg>
        <pc:spChg chg="add mod">
          <ac:chgData name="Froduald Kabanza" userId="edf393d0-642b-4b9e-8c75-f62133241689" providerId="ADAL" clId="{2F313F48-DE9E-4735-A99B-FA9B9BED9B38}" dt="2022-01-27T00:05:48.600" v="6647" actId="1076"/>
          <ac:spMkLst>
            <pc:docMk/>
            <pc:sldMk cId="3906261564" sldId="730"/>
            <ac:spMk id="13" creationId="{E48B6213-28C3-48E8-BBF7-0AD6E7E523EB}"/>
          </ac:spMkLst>
        </pc:spChg>
        <pc:spChg chg="add mod">
          <ac:chgData name="Froduald Kabanza" userId="edf393d0-642b-4b9e-8c75-f62133241689" providerId="ADAL" clId="{2F313F48-DE9E-4735-A99B-FA9B9BED9B38}" dt="2022-01-27T01:15:44.169" v="9851"/>
          <ac:spMkLst>
            <pc:docMk/>
            <pc:sldMk cId="3906261564" sldId="730"/>
            <ac:spMk id="14" creationId="{0A5240C1-F198-4E42-9C71-45E3465E1697}"/>
          </ac:spMkLst>
        </pc:spChg>
        <pc:picChg chg="del">
          <ac:chgData name="Froduald Kabanza" userId="edf393d0-642b-4b9e-8c75-f62133241689" providerId="ADAL" clId="{2F313F48-DE9E-4735-A99B-FA9B9BED9B38}" dt="2022-01-27T00:03:27.113" v="6623" actId="478"/>
          <ac:picMkLst>
            <pc:docMk/>
            <pc:sldMk cId="3906261564" sldId="730"/>
            <ac:picMk id="3" creationId="{223EAB59-B868-43FC-850B-8A2CE729018D}"/>
          </ac:picMkLst>
        </pc:picChg>
        <pc:picChg chg="add mod">
          <ac:chgData name="Froduald Kabanza" userId="edf393d0-642b-4b9e-8c75-f62133241689" providerId="ADAL" clId="{2F313F48-DE9E-4735-A99B-FA9B9BED9B38}" dt="2022-01-27T00:05:28.958" v="6644" actId="1076"/>
          <ac:picMkLst>
            <pc:docMk/>
            <pc:sldMk cId="3906261564" sldId="730"/>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271404291" sldId="731"/>
        </pc:sldMkLst>
      </pc:sldChg>
      <pc:sldChg chg="addSp delSp modSp add mod delAnim modAnim modNotesTx">
        <pc:chgData name="Froduald Kabanza" userId="edf393d0-642b-4b9e-8c75-f62133241689" providerId="ADAL" clId="{2F313F48-DE9E-4735-A99B-FA9B9BED9B38}" dt="2022-01-27T05:15:48.286" v="15479"/>
        <pc:sldMkLst>
          <pc:docMk/>
          <pc:sldMk cId="3300869287" sldId="731"/>
        </pc:sldMkLst>
        <pc:spChg chg="del mod">
          <ac:chgData name="Froduald Kabanza" userId="edf393d0-642b-4b9e-8c75-f62133241689" providerId="ADAL" clId="{2F313F48-DE9E-4735-A99B-FA9B9BED9B38}" dt="2022-01-27T01:15:57.838" v="9853" actId="478"/>
          <ac:spMkLst>
            <pc:docMk/>
            <pc:sldMk cId="3300869287" sldId="731"/>
            <ac:spMk id="4" creationId="{D91C1A70-8FC1-47A6-8A8D-98B865229AD7}"/>
          </ac:spMkLst>
        </pc:spChg>
        <pc:spChg chg="add mod">
          <ac:chgData name="Froduald Kabanza" userId="edf393d0-642b-4b9e-8c75-f62133241689" providerId="ADAL" clId="{2F313F48-DE9E-4735-A99B-FA9B9BED9B38}" dt="2022-01-27T00:08:30.900" v="6675" actId="164"/>
          <ac:spMkLst>
            <pc:docMk/>
            <pc:sldMk cId="3300869287" sldId="731"/>
            <ac:spMk id="6" creationId="{32972063-4D19-4BA7-AAC1-398C34241A00}"/>
          </ac:spMkLst>
        </pc:spChg>
        <pc:spChg chg="add mod">
          <ac:chgData name="Froduald Kabanza" userId="edf393d0-642b-4b9e-8c75-f62133241689" providerId="ADAL" clId="{2F313F48-DE9E-4735-A99B-FA9B9BED9B38}" dt="2022-01-27T05:15:29.533" v="15476" actId="164"/>
          <ac:spMkLst>
            <pc:docMk/>
            <pc:sldMk cId="3300869287" sldId="731"/>
            <ac:spMk id="10" creationId="{62693B0A-B184-448F-9E50-82DEFF130AE0}"/>
          </ac:spMkLst>
        </pc:spChg>
        <pc:spChg chg="add mod">
          <ac:chgData name="Froduald Kabanza" userId="edf393d0-642b-4b9e-8c75-f62133241689" providerId="ADAL" clId="{2F313F48-DE9E-4735-A99B-FA9B9BED9B38}" dt="2022-01-27T05:15:29.533" v="15476" actId="164"/>
          <ac:spMkLst>
            <pc:docMk/>
            <pc:sldMk cId="3300869287" sldId="731"/>
            <ac:spMk id="11" creationId="{A7E41A05-C613-4660-ABD2-49F46D2639A1}"/>
          </ac:spMkLst>
        </pc:spChg>
        <pc:spChg chg="add del mod">
          <ac:chgData name="Froduald Kabanza" userId="edf393d0-642b-4b9e-8c75-f62133241689" providerId="ADAL" clId="{2F313F48-DE9E-4735-A99B-FA9B9BED9B38}" dt="2022-01-27T00:06:36.866" v="6656" actId="478"/>
          <ac:spMkLst>
            <pc:docMk/>
            <pc:sldMk cId="3300869287" sldId="731"/>
            <ac:spMk id="12" creationId="{6281F82C-FB4D-470D-B3B3-602B5C7615CC}"/>
          </ac:spMkLst>
        </pc:spChg>
        <pc:spChg chg="add mod">
          <ac:chgData name="Froduald Kabanza" userId="edf393d0-642b-4b9e-8c75-f62133241689" providerId="ADAL" clId="{2F313F48-DE9E-4735-A99B-FA9B9BED9B38}" dt="2022-01-27T05:15:29.533" v="15476" actId="164"/>
          <ac:spMkLst>
            <pc:docMk/>
            <pc:sldMk cId="3300869287" sldId="731"/>
            <ac:spMk id="13" creationId="{2C02A09A-BBD0-43F3-A944-17D59EC016E0}"/>
          </ac:spMkLst>
        </pc:spChg>
        <pc:spChg chg="add mod">
          <ac:chgData name="Froduald Kabanza" userId="edf393d0-642b-4b9e-8c75-f62133241689" providerId="ADAL" clId="{2F313F48-DE9E-4735-A99B-FA9B9BED9B38}" dt="2022-01-27T05:15:29.533" v="15476" actId="164"/>
          <ac:spMkLst>
            <pc:docMk/>
            <pc:sldMk cId="3300869287" sldId="731"/>
            <ac:spMk id="14" creationId="{C46EE818-096F-4430-A59B-EEA2FE69BA52}"/>
          </ac:spMkLst>
        </pc:spChg>
        <pc:spChg chg="add mod">
          <ac:chgData name="Froduald Kabanza" userId="edf393d0-642b-4b9e-8c75-f62133241689" providerId="ADAL" clId="{2F313F48-DE9E-4735-A99B-FA9B9BED9B38}" dt="2022-01-27T05:15:29.533" v="15476" actId="164"/>
          <ac:spMkLst>
            <pc:docMk/>
            <pc:sldMk cId="3300869287" sldId="731"/>
            <ac:spMk id="15" creationId="{62F705DE-F600-43FB-A731-B4140D4B2F20}"/>
          </ac:spMkLst>
        </pc:spChg>
        <pc:spChg chg="add mod">
          <ac:chgData name="Froduald Kabanza" userId="edf393d0-642b-4b9e-8c75-f62133241689" providerId="ADAL" clId="{2F313F48-DE9E-4735-A99B-FA9B9BED9B38}" dt="2022-01-27T05:15:29.533" v="15476" actId="164"/>
          <ac:spMkLst>
            <pc:docMk/>
            <pc:sldMk cId="3300869287" sldId="731"/>
            <ac:spMk id="16" creationId="{1ABA4C1C-4990-4901-A37E-A26752FE5873}"/>
          </ac:spMkLst>
        </pc:spChg>
        <pc:spChg chg="add mod">
          <ac:chgData name="Froduald Kabanza" userId="edf393d0-642b-4b9e-8c75-f62133241689" providerId="ADAL" clId="{2F313F48-DE9E-4735-A99B-FA9B9BED9B38}" dt="2022-01-27T00:08:30.900" v="6675" actId="164"/>
          <ac:spMkLst>
            <pc:docMk/>
            <pc:sldMk cId="3300869287" sldId="731"/>
            <ac:spMk id="18" creationId="{8FE58DB2-275F-4501-8E7C-C63D2225FFDC}"/>
          </ac:spMkLst>
        </pc:spChg>
        <pc:spChg chg="add mod">
          <ac:chgData name="Froduald Kabanza" userId="edf393d0-642b-4b9e-8c75-f62133241689" providerId="ADAL" clId="{2F313F48-DE9E-4735-A99B-FA9B9BED9B38}" dt="2022-01-27T00:08:30.900" v="6675" actId="164"/>
          <ac:spMkLst>
            <pc:docMk/>
            <pc:sldMk cId="3300869287" sldId="731"/>
            <ac:spMk id="19" creationId="{7D222613-B969-42A8-B3CE-F2CC2AB58A64}"/>
          </ac:spMkLst>
        </pc:spChg>
        <pc:spChg chg="add mod">
          <ac:chgData name="Froduald Kabanza" userId="edf393d0-642b-4b9e-8c75-f62133241689" providerId="ADAL" clId="{2F313F48-DE9E-4735-A99B-FA9B9BED9B38}" dt="2022-01-27T00:08:30.900" v="6675" actId="164"/>
          <ac:spMkLst>
            <pc:docMk/>
            <pc:sldMk cId="3300869287" sldId="731"/>
            <ac:spMk id="20" creationId="{B1E2D9F3-1732-4C82-B147-6C50DB321253}"/>
          </ac:spMkLst>
        </pc:spChg>
        <pc:spChg chg="add mod">
          <ac:chgData name="Froduald Kabanza" userId="edf393d0-642b-4b9e-8c75-f62133241689" providerId="ADAL" clId="{2F313F48-DE9E-4735-A99B-FA9B9BED9B38}" dt="2022-01-27T01:15:58.981" v="9854"/>
          <ac:spMkLst>
            <pc:docMk/>
            <pc:sldMk cId="3300869287" sldId="731"/>
            <ac:spMk id="22" creationId="{4D363635-4623-4AD7-AB99-6406966B5121}"/>
          </ac:spMkLst>
        </pc:spChg>
        <pc:grpChg chg="add mod">
          <ac:chgData name="Froduald Kabanza" userId="edf393d0-642b-4b9e-8c75-f62133241689" providerId="ADAL" clId="{2F313F48-DE9E-4735-A99B-FA9B9BED9B38}" dt="2022-01-27T05:15:29.533" v="15476" actId="164"/>
          <ac:grpSpMkLst>
            <pc:docMk/>
            <pc:sldMk cId="3300869287" sldId="731"/>
            <ac:grpSpMk id="2" creationId="{2663D018-13AD-4293-B5B0-40097BBD6E7C}"/>
          </ac:grpSpMkLst>
        </pc:grpChg>
        <pc:grpChg chg="add mod">
          <ac:chgData name="Froduald Kabanza" userId="edf393d0-642b-4b9e-8c75-f62133241689" providerId="ADAL" clId="{2F313F48-DE9E-4735-A99B-FA9B9BED9B38}" dt="2022-01-27T00:08:30.900" v="6675" actId="164"/>
          <ac:grpSpMkLst>
            <pc:docMk/>
            <pc:sldMk cId="3300869287" sldId="731"/>
            <ac:grpSpMk id="7" creationId="{17B1124F-D871-4EDB-B88D-C45726316A01}"/>
          </ac:grpSpMkLst>
        </pc:grpChg>
        <pc:picChg chg="add mod">
          <ac:chgData name="Froduald Kabanza" userId="edf393d0-642b-4b9e-8c75-f62133241689" providerId="ADAL" clId="{2F313F48-DE9E-4735-A99B-FA9B9BED9B38}" dt="2022-01-27T05:15:29.533" v="15476" actId="164"/>
          <ac:picMkLst>
            <pc:docMk/>
            <pc:sldMk cId="3300869287" sldId="731"/>
            <ac:picMk id="3" creationId="{46637306-428B-4464-86C6-ECC6A402C30F}"/>
          </ac:picMkLst>
        </pc:picChg>
        <pc:picChg chg="del">
          <ac:chgData name="Froduald Kabanza" userId="edf393d0-642b-4b9e-8c75-f62133241689" providerId="ADAL" clId="{2F313F48-DE9E-4735-A99B-FA9B9BED9B38}" dt="2022-01-27T00:04:00.089" v="6630" actId="478"/>
          <ac:picMkLst>
            <pc:docMk/>
            <pc:sldMk cId="3300869287" sldId="731"/>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376456731" sldId="732"/>
        </pc:sldMkLst>
      </pc:sldChg>
      <pc:sldChg chg="addSp delSp modSp add mod ord delAnim modAnim modNotesTx">
        <pc:chgData name="Froduald Kabanza" userId="edf393d0-642b-4b9e-8c75-f62133241689" providerId="ADAL" clId="{2F313F48-DE9E-4735-A99B-FA9B9BED9B38}" dt="2022-01-27T05:18:07.962" v="15492"/>
        <pc:sldMkLst>
          <pc:docMk/>
          <pc:sldMk cId="2715205508" sldId="732"/>
        </pc:sldMkLst>
        <pc:spChg chg="add mod">
          <ac:chgData name="Froduald Kabanza" userId="edf393d0-642b-4b9e-8c75-f62133241689" providerId="ADAL" clId="{2F313F48-DE9E-4735-A99B-FA9B9BED9B38}" dt="2022-01-27T05:17:59.606" v="15491" actId="164"/>
          <ac:spMkLst>
            <pc:docMk/>
            <pc:sldMk cId="2715205508" sldId="732"/>
            <ac:spMk id="2" creationId="{103764F4-83EB-49F2-A989-CE0A121AE9BD}"/>
          </ac:spMkLst>
        </pc:spChg>
        <pc:spChg chg="del">
          <ac:chgData name="Froduald Kabanza" userId="edf393d0-642b-4b9e-8c75-f62133241689" providerId="ADAL" clId="{2F313F48-DE9E-4735-A99B-FA9B9BED9B38}" dt="2022-01-27T00:14:13" v="7171" actId="478"/>
          <ac:spMkLst>
            <pc:docMk/>
            <pc:sldMk cId="2715205508" sldId="732"/>
            <ac:spMk id="4" creationId="{D91C1A70-8FC1-47A6-8A8D-98B865229AD7}"/>
          </ac:spMkLst>
        </pc:spChg>
        <pc:spChg chg="del">
          <ac:chgData name="Froduald Kabanza" userId="edf393d0-642b-4b9e-8c75-f62133241689" providerId="ADAL" clId="{2F313F48-DE9E-4735-A99B-FA9B9BED9B38}" dt="2022-01-27T00:14:13" v="7171" actId="478"/>
          <ac:spMkLst>
            <pc:docMk/>
            <pc:sldMk cId="2715205508" sldId="732"/>
            <ac:spMk id="10" creationId="{62693B0A-B184-448F-9E50-82DEFF130AE0}"/>
          </ac:spMkLst>
        </pc:spChg>
        <pc:spChg chg="del">
          <ac:chgData name="Froduald Kabanza" userId="edf393d0-642b-4b9e-8c75-f62133241689" providerId="ADAL" clId="{2F313F48-DE9E-4735-A99B-FA9B9BED9B38}" dt="2022-01-27T00:14:13" v="7171" actId="478"/>
          <ac:spMkLst>
            <pc:docMk/>
            <pc:sldMk cId="2715205508" sldId="732"/>
            <ac:spMk id="11" creationId="{A7E41A05-C613-4660-ABD2-49F46D2639A1}"/>
          </ac:spMkLst>
        </pc:spChg>
        <pc:spChg chg="del">
          <ac:chgData name="Froduald Kabanza" userId="edf393d0-642b-4b9e-8c75-f62133241689" providerId="ADAL" clId="{2F313F48-DE9E-4735-A99B-FA9B9BED9B38}" dt="2022-01-27T00:14:13" v="7171" actId="478"/>
          <ac:spMkLst>
            <pc:docMk/>
            <pc:sldMk cId="2715205508" sldId="732"/>
            <ac:spMk id="13" creationId="{2C02A09A-BBD0-43F3-A944-17D59EC016E0}"/>
          </ac:spMkLst>
        </pc:spChg>
        <pc:spChg chg="del">
          <ac:chgData name="Froduald Kabanza" userId="edf393d0-642b-4b9e-8c75-f62133241689" providerId="ADAL" clId="{2F313F48-DE9E-4735-A99B-FA9B9BED9B38}" dt="2022-01-27T00:14:13" v="7171" actId="478"/>
          <ac:spMkLst>
            <pc:docMk/>
            <pc:sldMk cId="2715205508" sldId="732"/>
            <ac:spMk id="14" creationId="{C46EE818-096F-4430-A59B-EEA2FE69BA52}"/>
          </ac:spMkLst>
        </pc:spChg>
        <pc:spChg chg="del">
          <ac:chgData name="Froduald Kabanza" userId="edf393d0-642b-4b9e-8c75-f62133241689" providerId="ADAL" clId="{2F313F48-DE9E-4735-A99B-FA9B9BED9B38}" dt="2022-01-27T00:14:13" v="7171" actId="478"/>
          <ac:spMkLst>
            <pc:docMk/>
            <pc:sldMk cId="2715205508" sldId="732"/>
            <ac:spMk id="15" creationId="{62F705DE-F600-43FB-A731-B4140D4B2F20}"/>
          </ac:spMkLst>
        </pc:spChg>
        <pc:spChg chg="del">
          <ac:chgData name="Froduald Kabanza" userId="edf393d0-642b-4b9e-8c75-f62133241689" providerId="ADAL" clId="{2F313F48-DE9E-4735-A99B-FA9B9BED9B38}" dt="2022-01-27T00:14:13" v="7171" actId="478"/>
          <ac:spMkLst>
            <pc:docMk/>
            <pc:sldMk cId="2715205508" sldId="732"/>
            <ac:spMk id="16" creationId="{1ABA4C1C-4990-4901-A37E-A26752FE5873}"/>
          </ac:spMkLst>
        </pc:spChg>
        <pc:spChg chg="add del mod">
          <ac:chgData name="Froduald Kabanza" userId="edf393d0-642b-4b9e-8c75-f62133241689" providerId="ADAL" clId="{2F313F48-DE9E-4735-A99B-FA9B9BED9B38}" dt="2022-01-27T00:22:42.612" v="7238" actId="478"/>
          <ac:spMkLst>
            <pc:docMk/>
            <pc:sldMk cId="2715205508" sldId="732"/>
            <ac:spMk id="24" creationId="{35DA6479-4A7B-4EAD-A29F-E7A8B40FAC38}"/>
          </ac:spMkLst>
        </pc:spChg>
        <pc:spChg chg="add del mod">
          <ac:chgData name="Froduald Kabanza" userId="edf393d0-642b-4b9e-8c75-f62133241689" providerId="ADAL" clId="{2F313F48-DE9E-4735-A99B-FA9B9BED9B38}" dt="2022-01-27T00:22:35.706" v="7237"/>
          <ac:spMkLst>
            <pc:docMk/>
            <pc:sldMk cId="2715205508" sldId="732"/>
            <ac:spMk id="30" creationId="{9A352FF4-7B9D-4AA6-9A74-F2743701EA7E}"/>
          </ac:spMkLst>
        </pc:spChg>
        <pc:spChg chg="mod">
          <ac:chgData name="Froduald Kabanza" userId="edf393d0-642b-4b9e-8c75-f62133241689" providerId="ADAL" clId="{2F313F48-DE9E-4735-A99B-FA9B9BED9B38}" dt="2022-01-27T00:14:00.904" v="7169" actId="20577"/>
          <ac:spMkLst>
            <pc:docMk/>
            <pc:sldMk cId="2715205508" sldId="732"/>
            <ac:spMk id="21505" creationId="{951A0312-4847-486A-AA12-7C8AB18BA3C7}"/>
          </ac:spMkLst>
        </pc:spChg>
        <pc:grpChg chg="add mod">
          <ac:chgData name="Froduald Kabanza" userId="edf393d0-642b-4b9e-8c75-f62133241689" providerId="ADAL" clId="{2F313F48-DE9E-4735-A99B-FA9B9BED9B38}" dt="2022-01-27T05:17:59.606" v="15491" actId="164"/>
          <ac:grpSpMkLst>
            <pc:docMk/>
            <pc:sldMk cId="2715205508" sldId="732"/>
            <ac:grpSpMk id="3" creationId="{A5CF7791-46CB-4FEA-A363-F48D595F22B3}"/>
          </ac:grpSpMkLst>
        </pc:grpChg>
        <pc:grpChg chg="del">
          <ac:chgData name="Froduald Kabanza" userId="edf393d0-642b-4b9e-8c75-f62133241689" providerId="ADAL" clId="{2F313F48-DE9E-4735-A99B-FA9B9BED9B38}" dt="2022-01-27T00:14:13" v="7171" actId="478"/>
          <ac:grpSpMkLst>
            <pc:docMk/>
            <pc:sldMk cId="2715205508" sldId="732"/>
            <ac:grpSpMk id="7" creationId="{17B1124F-D871-4EDB-B88D-C45726316A01}"/>
          </ac:grpSpMkLst>
        </pc:grpChg>
        <pc:graphicFrameChg chg="add del mod modGraphic">
          <ac:chgData name="Froduald Kabanza" userId="edf393d0-642b-4b9e-8c75-f62133241689" providerId="ADAL" clId="{2F313F48-DE9E-4735-A99B-FA9B9BED9B38}" dt="2022-01-27T00:16:00.234" v="7188" actId="478"/>
          <ac:graphicFrameMkLst>
            <pc:docMk/>
            <pc:sldMk cId="2715205508" sldId="732"/>
            <ac:graphicFrameMk id="5" creationId="{7B4EC814-20ED-4484-89F2-65D30F463CBB}"/>
          </ac:graphicFrameMkLst>
        </pc:graphicFrameChg>
        <pc:graphicFrameChg chg="add del mod modGraphic">
          <ac:chgData name="Froduald Kabanza" userId="edf393d0-642b-4b9e-8c75-f62133241689" providerId="ADAL" clId="{2F313F48-DE9E-4735-A99B-FA9B9BED9B38}" dt="2022-01-27T00:19:44.587" v="7218" actId="478"/>
          <ac:graphicFrameMkLst>
            <pc:docMk/>
            <pc:sldMk cId="2715205508" sldId="732"/>
            <ac:graphicFrameMk id="9" creationId="{F44B5E20-022B-4B2E-BF8C-3AEBA1B6E78F}"/>
          </ac:graphicFrameMkLst>
        </pc:graphicFrameChg>
        <pc:picChg chg="del">
          <ac:chgData name="Froduald Kabanza" userId="edf393d0-642b-4b9e-8c75-f62133241689" providerId="ADAL" clId="{2F313F48-DE9E-4735-A99B-FA9B9BED9B38}" dt="2022-01-27T00:14:06.683" v="7170" actId="478"/>
          <ac:picMkLst>
            <pc:docMk/>
            <pc:sldMk cId="2715205508" sldId="732"/>
            <ac:picMk id="3" creationId="{46637306-428B-4464-86C6-ECC6A402C30F}"/>
          </ac:picMkLst>
        </pc:picChg>
        <pc:picChg chg="add del mod">
          <ac:chgData name="Froduald Kabanza" userId="edf393d0-642b-4b9e-8c75-f62133241689" providerId="ADAL" clId="{2F313F48-DE9E-4735-A99B-FA9B9BED9B38}" dt="2022-01-27T00:18:54.650" v="7210" actId="478"/>
          <ac:picMkLst>
            <pc:docMk/>
            <pc:sldMk cId="2715205508" sldId="732"/>
            <ac:picMk id="17" creationId="{7ED7B5E3-A9E9-479C-A679-270A0E6E6E4E}"/>
          </ac:picMkLst>
        </pc:picChg>
        <pc:picChg chg="add del mod">
          <ac:chgData name="Froduald Kabanza" userId="edf393d0-642b-4b9e-8c75-f62133241689" providerId="ADAL" clId="{2F313F48-DE9E-4735-A99B-FA9B9BED9B38}" dt="2022-01-27T00:15:23.698" v="7178" actId="478"/>
          <ac:picMkLst>
            <pc:docMk/>
            <pc:sldMk cId="2715205508" sldId="732"/>
            <ac:picMk id="21" creationId="{12832CFF-2262-4F66-BA84-2407AC99692E}"/>
          </ac:picMkLst>
        </pc:picChg>
        <pc:picChg chg="add mod">
          <ac:chgData name="Froduald Kabanza" userId="edf393d0-642b-4b9e-8c75-f62133241689" providerId="ADAL" clId="{2F313F48-DE9E-4735-A99B-FA9B9BED9B38}" dt="2022-01-27T05:17:59.606" v="15491" actId="164"/>
          <ac:picMkLst>
            <pc:docMk/>
            <pc:sldMk cId="2715205508" sldId="732"/>
            <ac:picMk id="23" creationId="{4760DEFD-7283-4A87-B74C-4253226B0BC2}"/>
          </ac:picMkLst>
        </pc:picChg>
        <pc:picChg chg="add del mod">
          <ac:chgData name="Froduald Kabanza" userId="edf393d0-642b-4b9e-8c75-f62133241689" providerId="ADAL" clId="{2F313F48-DE9E-4735-A99B-FA9B9BED9B38}" dt="2022-01-27T00:24:47.851" v="7246" actId="478"/>
          <ac:picMkLst>
            <pc:docMk/>
            <pc:sldMk cId="2715205508" sldId="732"/>
            <ac:picMk id="26" creationId="{F78ED00C-E0B7-4A8E-9D89-BBCE10C39F4E}"/>
          </ac:picMkLst>
        </pc:picChg>
        <pc:picChg chg="add mod">
          <ac:chgData name="Froduald Kabanza" userId="edf393d0-642b-4b9e-8c75-f62133241689" providerId="ADAL" clId="{2F313F48-DE9E-4735-A99B-FA9B9BED9B38}" dt="2022-01-27T00:22:35.028" v="7236" actId="1076"/>
          <ac:picMkLst>
            <pc:docMk/>
            <pc:sldMk cId="2715205508" sldId="732"/>
            <ac:picMk id="28" creationId="{33DD945D-D6B8-4652-8BDE-B57665BC2392}"/>
          </ac:picMkLst>
        </pc:picChg>
        <pc:picChg chg="add del mod">
          <ac:chgData name="Froduald Kabanza" userId="edf393d0-642b-4b9e-8c75-f62133241689" providerId="ADAL" clId="{2F313F48-DE9E-4735-A99B-FA9B9BED9B38}" dt="2022-01-27T05:16:53.937" v="15481" actId="478"/>
          <ac:picMkLst>
            <pc:docMk/>
            <pc:sldMk cId="2715205508" sldId="732"/>
            <ac:picMk id="29" creationId="{93E654AC-5540-4324-9A64-C9032EDA349F}"/>
          </ac:picMkLst>
        </pc:picChg>
      </pc:sldChg>
      <pc:sldChg chg="addSp delSp modSp add mod ord delAnim modNotesTx">
        <pc:chgData name="Froduald Kabanza" userId="edf393d0-642b-4b9e-8c75-f62133241689" providerId="ADAL" clId="{2F313F48-DE9E-4735-A99B-FA9B9BED9B38}" dt="2022-01-27T05:13:12.507" v="15474" actId="20578"/>
        <pc:sldMkLst>
          <pc:docMk/>
          <pc:sldMk cId="1618409979" sldId="733"/>
        </pc:sldMkLst>
        <pc:spChg chg="mod">
          <ac:chgData name="Froduald Kabanza" userId="edf393d0-642b-4b9e-8c75-f62133241689" providerId="ADAL" clId="{2F313F48-DE9E-4735-A99B-FA9B9BED9B38}" dt="2022-01-27T05:10:04.733" v="15435" actId="20577"/>
          <ac:spMkLst>
            <pc:docMk/>
            <pc:sldMk cId="1618409979" sldId="733"/>
            <ac:spMk id="21505" creationId="{951A0312-4847-486A-AA12-7C8AB18BA3C7}"/>
          </ac:spMkLst>
        </pc:spChg>
        <pc:picChg chg="add del">
          <ac:chgData name="Froduald Kabanza" userId="edf393d0-642b-4b9e-8c75-f62133241689" providerId="ADAL" clId="{2F313F48-DE9E-4735-A99B-FA9B9BED9B38}" dt="2022-01-27T00:27:19.789" v="7338" actId="478"/>
          <ac:picMkLst>
            <pc:docMk/>
            <pc:sldMk cId="1618409979" sldId="733"/>
            <ac:picMk id="3" creationId="{5A25D5F5-C190-40A7-9D42-705FBDB68FCF}"/>
          </ac:picMkLst>
        </pc:picChg>
        <pc:picChg chg="add mod">
          <ac:chgData name="Froduald Kabanza" userId="edf393d0-642b-4b9e-8c75-f62133241689" providerId="ADAL" clId="{2F313F48-DE9E-4735-A99B-FA9B9BED9B38}" dt="2022-01-27T00:27:41.219" v="7341" actId="14100"/>
          <ac:picMkLst>
            <pc:docMk/>
            <pc:sldMk cId="1618409979" sldId="733"/>
            <ac:picMk id="5" creationId="{83A78F39-0C28-43B8-B15F-12490716D0BB}"/>
          </ac:picMkLst>
        </pc:picChg>
        <pc:picChg chg="del">
          <ac:chgData name="Froduald Kabanza" userId="edf393d0-642b-4b9e-8c75-f62133241689" providerId="ADAL" clId="{2F313F48-DE9E-4735-A99B-FA9B9BED9B38}" dt="2022-01-27T00:26:13.151" v="7334" actId="478"/>
          <ac:picMkLst>
            <pc:docMk/>
            <pc:sldMk cId="1618409979" sldId="733"/>
            <ac:picMk id="23" creationId="{4760DEFD-7283-4A87-B74C-4253226B0BC2}"/>
          </ac:picMkLst>
        </pc:picChg>
        <pc:picChg chg="del">
          <ac:chgData name="Froduald Kabanza" userId="edf393d0-642b-4b9e-8c75-f62133241689" providerId="ADAL" clId="{2F313F48-DE9E-4735-A99B-FA9B9BED9B38}" dt="2022-01-27T00:26:11.118" v="7332" actId="478"/>
          <ac:picMkLst>
            <pc:docMk/>
            <pc:sldMk cId="1618409979" sldId="733"/>
            <ac:picMk id="28" creationId="{33DD945D-D6B8-4652-8BDE-B57665BC2392}"/>
          </ac:picMkLst>
        </pc:picChg>
        <pc:picChg chg="del">
          <ac:chgData name="Froduald Kabanza" userId="edf393d0-642b-4b9e-8c75-f62133241689" providerId="ADAL" clId="{2F313F48-DE9E-4735-A99B-FA9B9BED9B38}" dt="2022-01-27T00:26:12.251" v="7333" actId="478"/>
          <ac:picMkLst>
            <pc:docMk/>
            <pc:sldMk cId="1618409979" sldId="733"/>
            <ac:picMk id="29" creationId="{93E654AC-5540-4324-9A64-C9032EDA349F}"/>
          </ac:picMkLst>
        </pc:picChg>
      </pc:sldChg>
      <pc:sldChg chg="addSp delSp modSp add del mod">
        <pc:chgData name="Froduald Kabanza" userId="edf393d0-642b-4b9e-8c75-f62133241689" providerId="ADAL" clId="{2F313F48-DE9E-4735-A99B-FA9B9BED9B38}" dt="2022-01-27T00:16:49.458" v="7202"/>
        <pc:sldMkLst>
          <pc:docMk/>
          <pc:sldMk cId="1799475942" sldId="733"/>
        </pc:sldMkLst>
        <pc:spChg chg="add del mod">
          <ac:chgData name="Froduald Kabanza" userId="edf393d0-642b-4b9e-8c75-f62133241689" providerId="ADAL" clId="{2F313F48-DE9E-4735-A99B-FA9B9BED9B38}" dt="2022-01-27T00:16:48.233" v="7201" actId="478"/>
          <ac:spMkLst>
            <pc:docMk/>
            <pc:sldMk cId="1799475942" sldId="733"/>
            <ac:spMk id="2" creationId="{70E51B34-9A1B-4DB7-9097-D0AE60597C90}"/>
          </ac:spMkLst>
        </pc:spChg>
        <pc:spChg chg="add del">
          <ac:chgData name="Froduald Kabanza" userId="edf393d0-642b-4b9e-8c75-f62133241689" providerId="ADAL" clId="{2F313F48-DE9E-4735-A99B-FA9B9BED9B38}" dt="2022-01-27T00:16:46.850" v="7199" actId="478"/>
          <ac:spMkLst>
            <pc:docMk/>
            <pc:sldMk cId="1799475942" sldId="733"/>
            <ac:spMk id="13" creationId="{C1793B30-D1CE-4C79-B9C5-D093E81F2449}"/>
          </ac:spMkLst>
        </pc:spChg>
        <pc:spChg chg="add del">
          <ac:chgData name="Froduald Kabanza" userId="edf393d0-642b-4b9e-8c75-f62133241689" providerId="ADAL" clId="{2F313F48-DE9E-4735-A99B-FA9B9BED9B38}" dt="2022-01-27T00:16:48.233" v="7201" actId="478"/>
          <ac:spMkLst>
            <pc:docMk/>
            <pc:sldMk cId="1799475942" sldId="733"/>
            <ac:spMk id="21505" creationId="{951A0312-4847-486A-AA12-7C8AB18BA3C7}"/>
          </ac:spMkLst>
        </pc:spChg>
        <pc:picChg chg="mod">
          <ac:chgData name="Froduald Kabanza" userId="edf393d0-642b-4b9e-8c75-f62133241689" providerId="ADAL" clId="{2F313F48-DE9E-4735-A99B-FA9B9BED9B38}" dt="2022-01-27T00:16:46.317" v="7198" actId="14100"/>
          <ac:picMkLst>
            <pc:docMk/>
            <pc:sldMk cId="1799475942" sldId="733"/>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2585027715" sldId="733"/>
        </pc:sldMkLst>
      </pc:sldChg>
      <pc:sldChg chg="addSp delSp modSp add del mod ord delAnim modAnim">
        <pc:chgData name="Froduald Kabanza" userId="edf393d0-642b-4b9e-8c75-f62133241689" providerId="ADAL" clId="{2F313F48-DE9E-4735-A99B-FA9B9BED9B38}" dt="2022-01-27T05:08:49.283" v="15356" actId="2696"/>
        <pc:sldMkLst>
          <pc:docMk/>
          <pc:sldMk cId="1559915255" sldId="734"/>
        </pc:sldMkLst>
        <pc:spChg chg="del">
          <ac:chgData name="Froduald Kabanza" userId="edf393d0-642b-4b9e-8c75-f62133241689" providerId="ADAL" clId="{2F313F48-DE9E-4735-A99B-FA9B9BED9B38}" dt="2022-01-27T00:30:39.942" v="7371" actId="478"/>
          <ac:spMkLst>
            <pc:docMk/>
            <pc:sldMk cId="1559915255" sldId="734"/>
            <ac:spMk id="7" creationId="{710687E4-85A1-4561-88F6-80DE1D1EF510}"/>
          </ac:spMkLst>
        </pc:spChg>
        <pc:spChg chg="mod">
          <ac:chgData name="Froduald Kabanza" userId="edf393d0-642b-4b9e-8c75-f62133241689" providerId="ADAL" clId="{2F313F48-DE9E-4735-A99B-FA9B9BED9B38}" dt="2022-01-27T00:35:24.995" v="7818"/>
          <ac:spMkLst>
            <pc:docMk/>
            <pc:sldMk cId="1559915255" sldId="734"/>
            <ac:spMk id="12" creationId="{6FA08C6D-AE75-497A-AF75-595CC3FF3753}"/>
          </ac:spMkLst>
        </pc:spChg>
        <pc:spChg chg="mod">
          <ac:chgData name="Froduald Kabanza" userId="edf393d0-642b-4b9e-8c75-f62133241689" providerId="ADAL" clId="{2F313F48-DE9E-4735-A99B-FA9B9BED9B38}" dt="2022-01-27T00:35:24.995" v="7818"/>
          <ac:spMkLst>
            <pc:docMk/>
            <pc:sldMk cId="1559915255" sldId="734"/>
            <ac:spMk id="13" creationId="{ECB770F0-ADD0-41D9-A74C-F66BE1C1A7EE}"/>
          </ac:spMkLst>
        </pc:spChg>
        <pc:spChg chg="mod">
          <ac:chgData name="Froduald Kabanza" userId="edf393d0-642b-4b9e-8c75-f62133241689" providerId="ADAL" clId="{2F313F48-DE9E-4735-A99B-FA9B9BED9B38}" dt="2022-01-27T00:38:16.341" v="7834" actId="14100"/>
          <ac:spMkLst>
            <pc:docMk/>
            <pc:sldMk cId="1559915255" sldId="734"/>
            <ac:spMk id="14" creationId="{3ABB3C38-A4C1-4075-9857-91DAE59E55EC}"/>
          </ac:spMkLst>
        </pc:spChg>
        <pc:spChg chg="mod">
          <ac:chgData name="Froduald Kabanza" userId="edf393d0-642b-4b9e-8c75-f62133241689" providerId="ADAL" clId="{2F313F48-DE9E-4735-A99B-FA9B9BED9B38}" dt="2022-01-27T00:36:21.316" v="7825" actId="14100"/>
          <ac:spMkLst>
            <pc:docMk/>
            <pc:sldMk cId="1559915255" sldId="734"/>
            <ac:spMk id="15" creationId="{0A85C8E8-F340-4E69-8882-1FEFFA9ACEAA}"/>
          </ac:spMkLst>
        </pc:spChg>
        <pc:spChg chg="mod">
          <ac:chgData name="Froduald Kabanza" userId="edf393d0-642b-4b9e-8c75-f62133241689" providerId="ADAL" clId="{2F313F48-DE9E-4735-A99B-FA9B9BED9B38}" dt="2022-01-27T00:35:24.995" v="7818"/>
          <ac:spMkLst>
            <pc:docMk/>
            <pc:sldMk cId="1559915255" sldId="734"/>
            <ac:spMk id="16" creationId="{788BAD94-2319-4CD9-BB10-71F263758B4C}"/>
          </ac:spMkLst>
        </pc:spChg>
        <pc:spChg chg="mod">
          <ac:chgData name="Froduald Kabanza" userId="edf393d0-642b-4b9e-8c75-f62133241689" providerId="ADAL" clId="{2F313F48-DE9E-4735-A99B-FA9B9BED9B38}" dt="2022-01-27T00:35:24.995" v="7818"/>
          <ac:spMkLst>
            <pc:docMk/>
            <pc:sldMk cId="1559915255" sldId="734"/>
            <ac:spMk id="17" creationId="{503D612F-D259-4761-8274-91576DA02ACF}"/>
          </ac:spMkLst>
        </pc:spChg>
        <pc:spChg chg="mod">
          <ac:chgData name="Froduald Kabanza" userId="edf393d0-642b-4b9e-8c75-f62133241689" providerId="ADAL" clId="{2F313F48-DE9E-4735-A99B-FA9B9BED9B38}" dt="2022-01-27T00:35:24.995" v="7818"/>
          <ac:spMkLst>
            <pc:docMk/>
            <pc:sldMk cId="1559915255" sldId="734"/>
            <ac:spMk id="18" creationId="{741EA67E-C6C9-4200-8F86-F57F48F02B9D}"/>
          </ac:spMkLst>
        </pc:spChg>
        <pc:spChg chg="mod">
          <ac:chgData name="Froduald Kabanza" userId="edf393d0-642b-4b9e-8c75-f62133241689" providerId="ADAL" clId="{2F313F48-DE9E-4735-A99B-FA9B9BED9B38}" dt="2022-01-27T00:35:24.995" v="7818"/>
          <ac:spMkLst>
            <pc:docMk/>
            <pc:sldMk cId="1559915255" sldId="734"/>
            <ac:spMk id="19" creationId="{3AB6552F-4635-4108-9335-9085BF87E637}"/>
          </ac:spMkLst>
        </pc:spChg>
        <pc:spChg chg="mod">
          <ac:chgData name="Froduald Kabanza" userId="edf393d0-642b-4b9e-8c75-f62133241689" providerId="ADAL" clId="{2F313F48-DE9E-4735-A99B-FA9B9BED9B38}" dt="2022-01-27T00:35:24.995" v="7818"/>
          <ac:spMkLst>
            <pc:docMk/>
            <pc:sldMk cId="1559915255" sldId="734"/>
            <ac:spMk id="20" creationId="{EEBC9FE5-1AFA-4E4D-B2F5-9E8E49668A3B}"/>
          </ac:spMkLst>
        </pc:spChg>
        <pc:spChg chg="mod">
          <ac:chgData name="Froduald Kabanza" userId="edf393d0-642b-4b9e-8c75-f62133241689" providerId="ADAL" clId="{2F313F48-DE9E-4735-A99B-FA9B9BED9B38}" dt="2022-01-27T00:35:24.995" v="7818"/>
          <ac:spMkLst>
            <pc:docMk/>
            <pc:sldMk cId="1559915255" sldId="734"/>
            <ac:spMk id="21" creationId="{5F55DC7E-2811-4371-8216-A353A9212E9F}"/>
          </ac:spMkLst>
        </pc:spChg>
        <pc:spChg chg="mod">
          <ac:chgData name="Froduald Kabanza" userId="edf393d0-642b-4b9e-8c75-f62133241689" providerId="ADAL" clId="{2F313F48-DE9E-4735-A99B-FA9B9BED9B38}" dt="2022-01-27T00:36:13.887" v="7823" actId="14100"/>
          <ac:spMkLst>
            <pc:docMk/>
            <pc:sldMk cId="1559915255" sldId="734"/>
            <ac:spMk id="22" creationId="{85999622-1C65-497C-9659-0AE2EE50D3C1}"/>
          </ac:spMkLst>
        </pc:spChg>
        <pc:spChg chg="mod">
          <ac:chgData name="Froduald Kabanza" userId="edf393d0-642b-4b9e-8c75-f62133241689" providerId="ADAL" clId="{2F313F48-DE9E-4735-A99B-FA9B9BED9B38}" dt="2022-01-27T00:35:24.995" v="7818"/>
          <ac:spMkLst>
            <pc:docMk/>
            <pc:sldMk cId="1559915255" sldId="734"/>
            <ac:spMk id="23" creationId="{6B66F78F-87DD-4184-AC5B-E2E83C832707}"/>
          </ac:spMkLst>
        </pc:spChg>
        <pc:spChg chg="mod">
          <ac:chgData name="Froduald Kabanza" userId="edf393d0-642b-4b9e-8c75-f62133241689" providerId="ADAL" clId="{2F313F48-DE9E-4735-A99B-FA9B9BED9B38}" dt="2022-01-27T00:36:17.132" v="7824" actId="14100"/>
          <ac:spMkLst>
            <pc:docMk/>
            <pc:sldMk cId="1559915255" sldId="734"/>
            <ac:spMk id="24" creationId="{D3B361E0-DCED-4A03-A636-0BAEB108A54B}"/>
          </ac:spMkLst>
        </pc:spChg>
        <pc:spChg chg="mod">
          <ac:chgData name="Froduald Kabanza" userId="edf393d0-642b-4b9e-8c75-f62133241689" providerId="ADAL" clId="{2F313F48-DE9E-4735-A99B-FA9B9BED9B38}" dt="2022-01-27T00:35:24.995" v="7818"/>
          <ac:spMkLst>
            <pc:docMk/>
            <pc:sldMk cId="1559915255" sldId="734"/>
            <ac:spMk id="25" creationId="{883BF06C-D66A-4D1A-803B-4AE12EB2178E}"/>
          </ac:spMkLst>
        </pc:spChg>
        <pc:spChg chg="mod">
          <ac:chgData name="Froduald Kabanza" userId="edf393d0-642b-4b9e-8c75-f62133241689" providerId="ADAL" clId="{2F313F48-DE9E-4735-A99B-FA9B9BED9B38}" dt="2022-01-27T00:30:34.333" v="7369" actId="20577"/>
          <ac:spMkLst>
            <pc:docMk/>
            <pc:sldMk cId="1559915255" sldId="734"/>
            <ac:spMk id="21505" creationId="{951A0312-4847-486A-AA12-7C8AB18BA3C7}"/>
          </ac:spMkLst>
        </pc:spChg>
        <pc:grpChg chg="add del mod">
          <ac:chgData name="Froduald Kabanza" userId="edf393d0-642b-4b9e-8c75-f62133241689" providerId="ADAL" clId="{2F313F48-DE9E-4735-A99B-FA9B9BED9B38}" dt="2022-01-27T00:36:47.581" v="7828" actId="478"/>
          <ac:grpSpMkLst>
            <pc:docMk/>
            <pc:sldMk cId="1559915255" sldId="734"/>
            <ac:grpSpMk id="10" creationId="{0ADA9E4A-5CD4-4988-BF45-2455530EE9BD}"/>
          </ac:grpSpMkLst>
        </pc:grpChg>
        <pc:picChg chg="del">
          <ac:chgData name="Froduald Kabanza" userId="edf393d0-642b-4b9e-8c75-f62133241689" providerId="ADAL" clId="{2F313F48-DE9E-4735-A99B-FA9B9BED9B38}" dt="2022-01-27T00:30:36.706" v="7370" actId="478"/>
          <ac:picMkLst>
            <pc:docMk/>
            <pc:sldMk cId="1559915255" sldId="734"/>
            <ac:picMk id="5" creationId="{0E2ADD1C-356B-44BC-BA70-DCEC63DE1393}"/>
          </ac:picMkLst>
        </pc:picChg>
        <pc:picChg chg="add del mod">
          <ac:chgData name="Froduald Kabanza" userId="edf393d0-642b-4b9e-8c75-f62133241689" providerId="ADAL" clId="{2F313F48-DE9E-4735-A99B-FA9B9BED9B38}" dt="2022-01-27T00:36:45.447" v="7827" actId="478"/>
          <ac:picMkLst>
            <pc:docMk/>
            <pc:sldMk cId="1559915255" sldId="734"/>
            <ac:picMk id="9" creationId="{7A21F7A4-F465-4C67-85D6-38BD7C2F9FD2}"/>
          </ac:picMkLst>
        </pc:picChg>
        <pc:picChg chg="mod">
          <ac:chgData name="Froduald Kabanza" userId="edf393d0-642b-4b9e-8c75-f62133241689" providerId="ADAL" clId="{2F313F48-DE9E-4735-A99B-FA9B9BED9B38}" dt="2022-01-27T00:35:24.995" v="7818"/>
          <ac:picMkLst>
            <pc:docMk/>
            <pc:sldMk cId="1559915255" sldId="734"/>
            <ac:picMk id="11" creationId="{69ADD6DC-C52D-4D01-BF55-A60917337135}"/>
          </ac:picMkLst>
        </pc:picChg>
      </pc:sldChg>
      <pc:sldChg chg="del">
        <pc:chgData name="Froduald Kabanza" userId="edf393d0-642b-4b9e-8c75-f62133241689" providerId="ADAL" clId="{2F313F48-DE9E-4735-A99B-FA9B9BED9B38}" dt="2022-01-24T17:02:38.151" v="2132" actId="2696"/>
        <pc:sldMkLst>
          <pc:docMk/>
          <pc:sldMk cId="2728600404" sldId="734"/>
        </pc:sldMkLst>
      </pc:sldChg>
      <pc:sldChg chg="modSp add mod">
        <pc:chgData name="Froduald Kabanza" userId="edf393d0-642b-4b9e-8c75-f62133241689" providerId="ADAL" clId="{2F313F48-DE9E-4735-A99B-FA9B9BED9B38}" dt="2022-01-27T05:10:28.068" v="15468" actId="20577"/>
        <pc:sldMkLst>
          <pc:docMk/>
          <pc:sldMk cId="173926013" sldId="735"/>
        </pc:sldMkLst>
        <pc:spChg chg="mod">
          <ac:chgData name="Froduald Kabanza" userId="edf393d0-642b-4b9e-8c75-f62133241689" providerId="ADAL" clId="{2F313F48-DE9E-4735-A99B-FA9B9BED9B38}" dt="2022-01-27T00:40:52.208" v="8051" actId="14100"/>
          <ac:spMkLst>
            <pc:docMk/>
            <pc:sldMk cId="173926013" sldId="735"/>
            <ac:spMk id="14" creationId="{3ABB3C38-A4C1-4075-9857-91DAE59E55EC}"/>
          </ac:spMkLst>
        </pc:spChg>
        <pc:spChg chg="mod">
          <ac:chgData name="Froduald Kabanza" userId="edf393d0-642b-4b9e-8c75-f62133241689" providerId="ADAL" clId="{2F313F48-DE9E-4735-A99B-FA9B9BED9B38}" dt="2022-01-27T05:10:28.068" v="15468" actId="20577"/>
          <ac:spMkLst>
            <pc:docMk/>
            <pc:sldMk cId="173926013" sldId="735"/>
            <ac:spMk id="21505" creationId="{951A0312-4847-486A-AA12-7C8AB18BA3C7}"/>
          </ac:spMkLst>
        </pc:spChg>
      </pc:sldChg>
      <pc:sldChg chg="addSp delSp modSp add mod ord delAnim modAnim">
        <pc:chgData name="Froduald Kabanza" userId="edf393d0-642b-4b9e-8c75-f62133241689" providerId="ADAL" clId="{2F313F48-DE9E-4735-A99B-FA9B9BED9B38}" dt="2022-01-27T05:13:10.547" v="15473" actId="20578"/>
        <pc:sldMkLst>
          <pc:docMk/>
          <pc:sldMk cId="186866072" sldId="736"/>
        </pc:sldMkLst>
        <pc:spChg chg="add del mod">
          <ac:chgData name="Froduald Kabanza" userId="edf393d0-642b-4b9e-8c75-f62133241689" providerId="ADAL" clId="{2F313F48-DE9E-4735-A99B-FA9B9BED9B38}" dt="2022-01-27T01:14:40.667" v="9842" actId="478"/>
          <ac:spMkLst>
            <pc:docMk/>
            <pc:sldMk cId="186866072" sldId="736"/>
            <ac:spMk id="9" creationId="{4EBBF7DD-ECEC-4798-A984-8E3AABB4DDF1}"/>
          </ac:spMkLst>
        </pc:spChg>
        <pc:spChg chg="add mod">
          <ac:chgData name="Froduald Kabanza" userId="edf393d0-642b-4b9e-8c75-f62133241689" providerId="ADAL" clId="{2F313F48-DE9E-4735-A99B-FA9B9BED9B38}" dt="2022-01-27T01:14:45.547" v="9844" actId="1076"/>
          <ac:spMkLst>
            <pc:docMk/>
            <pc:sldMk cId="186866072" sldId="736"/>
            <ac:spMk id="10" creationId="{38E96604-F92A-4046-A48D-7F9346010865}"/>
          </ac:spMkLst>
        </pc:spChg>
        <pc:spChg chg="mod">
          <ac:chgData name="Froduald Kabanza" userId="edf393d0-642b-4b9e-8c75-f62133241689" providerId="ADAL" clId="{2F313F48-DE9E-4735-A99B-FA9B9BED9B38}" dt="2022-01-27T00:47:17.735" v="8157" actId="20577"/>
          <ac:spMkLst>
            <pc:docMk/>
            <pc:sldMk cId="186866072" sldId="736"/>
            <ac:spMk id="14" creationId="{3ABB3C38-A4C1-4075-9857-91DAE59E55EC}"/>
          </ac:spMkLst>
        </pc:spChg>
        <pc:spChg chg="mod">
          <ac:chgData name="Froduald Kabanza" userId="edf393d0-642b-4b9e-8c75-f62133241689" providerId="ADAL" clId="{2F313F48-DE9E-4735-A99B-FA9B9BED9B38}" dt="2022-01-27T00:43:09.240" v="8086" actId="20577"/>
          <ac:spMkLst>
            <pc:docMk/>
            <pc:sldMk cId="186866072" sldId="736"/>
            <ac:spMk id="21505" creationId="{951A0312-4847-486A-AA12-7C8AB18BA3C7}"/>
          </ac:spMkLst>
        </pc:spChg>
        <pc:picChg chg="add del mod">
          <ac:chgData name="Froduald Kabanza" userId="edf393d0-642b-4b9e-8c75-f62133241689" providerId="ADAL" clId="{2F313F48-DE9E-4735-A99B-FA9B9BED9B38}" dt="2022-01-27T00:41:42.913" v="8057" actId="478"/>
          <ac:picMkLst>
            <pc:docMk/>
            <pc:sldMk cId="186866072" sldId="736"/>
            <ac:picMk id="7" creationId="{2968A625-9CA1-45C2-95CA-B34064F5F58A}"/>
          </ac:picMkLst>
        </pc:picChg>
        <pc:picChg chg="add mod">
          <ac:chgData name="Froduald Kabanza" userId="edf393d0-642b-4b9e-8c75-f62133241689" providerId="ADAL" clId="{2F313F48-DE9E-4735-A99B-FA9B9BED9B38}" dt="2022-01-27T01:15:17.218" v="9847" actId="1076"/>
          <ac:picMkLst>
            <pc:docMk/>
            <pc:sldMk cId="186866072" sldId="736"/>
            <ac:picMk id="8" creationId="{635673AB-B8D9-409B-841D-975903722980}"/>
          </ac:picMkLst>
        </pc:picChg>
      </pc:sldChg>
      <pc:sldChg chg="addSp modSp add mod modAnim modNotesTx">
        <pc:chgData name="Froduald Kabanza" userId="edf393d0-642b-4b9e-8c75-f62133241689" providerId="ADAL" clId="{2F313F48-DE9E-4735-A99B-FA9B9BED9B38}" dt="2022-01-27T00:53:54.319" v="8609" actId="1076"/>
        <pc:sldMkLst>
          <pc:docMk/>
          <pc:sldMk cId="3212409857" sldId="737"/>
        </pc:sldMkLst>
        <pc:spChg chg="add mod">
          <ac:chgData name="Froduald Kabanza" userId="edf393d0-642b-4b9e-8c75-f62133241689" providerId="ADAL" clId="{2F313F48-DE9E-4735-A99B-FA9B9BED9B38}" dt="2022-01-27T00:53:47.157" v="8608" actId="14100"/>
          <ac:spMkLst>
            <pc:docMk/>
            <pc:sldMk cId="3212409857" sldId="737"/>
            <ac:spMk id="9" creationId="{11D968FD-16CF-4F59-8AE9-D4B773487185}"/>
          </ac:spMkLst>
        </pc:spChg>
        <pc:spChg chg="add mod">
          <ac:chgData name="Froduald Kabanza" userId="edf393d0-642b-4b9e-8c75-f62133241689" providerId="ADAL" clId="{2F313F48-DE9E-4735-A99B-FA9B9BED9B38}" dt="2022-01-27T00:53:54.319" v="8609" actId="1076"/>
          <ac:spMkLst>
            <pc:docMk/>
            <pc:sldMk cId="3212409857" sldId="737"/>
            <ac:spMk id="10" creationId="{21EB85E9-4795-43A2-9EE2-ACB812959504}"/>
          </ac:spMkLst>
        </pc:spChg>
        <pc:spChg chg="mod">
          <ac:chgData name="Froduald Kabanza" userId="edf393d0-642b-4b9e-8c75-f62133241689" providerId="ADAL" clId="{2F313F48-DE9E-4735-A99B-FA9B9BED9B38}" dt="2022-01-27T00:49:54.543" v="8309" actId="14100"/>
          <ac:spMkLst>
            <pc:docMk/>
            <pc:sldMk cId="3212409857" sldId="737"/>
            <ac:spMk id="14" creationId="{3ABB3C38-A4C1-4075-9857-91DAE59E55EC}"/>
          </ac:spMkLst>
        </pc:spChg>
        <pc:spChg chg="mod">
          <ac:chgData name="Froduald Kabanza" userId="edf393d0-642b-4b9e-8c75-f62133241689" providerId="ADAL" clId="{2F313F48-DE9E-4735-A99B-FA9B9BED9B38}" dt="2022-01-27T00:46:30.218" v="8142" actId="20577"/>
          <ac:spMkLst>
            <pc:docMk/>
            <pc:sldMk cId="3212409857" sldId="737"/>
            <ac:spMk id="21505" creationId="{951A0312-4847-486A-AA12-7C8AB18BA3C7}"/>
          </ac:spMkLst>
        </pc:spChg>
        <pc:graphicFrameChg chg="add mod modGraphic">
          <ac:chgData name="Froduald Kabanza" userId="edf393d0-642b-4b9e-8c75-f62133241689" providerId="ADAL" clId="{2F313F48-DE9E-4735-A99B-FA9B9BED9B38}" dt="2022-01-27T00:50:50.469" v="8319" actId="1076"/>
          <ac:graphicFrameMkLst>
            <pc:docMk/>
            <pc:sldMk cId="3212409857" sldId="737"/>
            <ac:graphicFrameMk id="3" creationId="{BD4461EF-7DD5-4F16-A628-3857BA5EA9EC}"/>
          </ac:graphicFrameMkLst>
        </pc:graphicFrameChg>
      </pc:sldChg>
      <pc:sldChg chg="addSp delSp modSp add mod delAnim modAnim modNotesTx">
        <pc:chgData name="Froduald Kabanza" userId="edf393d0-642b-4b9e-8c75-f62133241689" providerId="ADAL" clId="{2F313F48-DE9E-4735-A99B-FA9B9BED9B38}" dt="2022-01-27T04:43:28.939" v="15163"/>
        <pc:sldMkLst>
          <pc:docMk/>
          <pc:sldMk cId="2462133955" sldId="738"/>
        </pc:sldMkLst>
        <pc:spChg chg="mod">
          <ac:chgData name="Froduald Kabanza" userId="edf393d0-642b-4b9e-8c75-f62133241689" providerId="ADAL" clId="{2F313F48-DE9E-4735-A99B-FA9B9BED9B38}" dt="2022-01-27T03:35:16.566" v="13103" actId="1076"/>
          <ac:spMkLst>
            <pc:docMk/>
            <pc:sldMk cId="2462133955" sldId="738"/>
            <ac:spMk id="9" creationId="{11D968FD-16CF-4F59-8AE9-D4B773487185}"/>
          </ac:spMkLst>
        </pc:spChg>
        <pc:spChg chg="del mod">
          <ac:chgData name="Froduald Kabanza" userId="edf393d0-642b-4b9e-8c75-f62133241689" providerId="ADAL" clId="{2F313F48-DE9E-4735-A99B-FA9B9BED9B38}" dt="2022-01-27T03:22:45.119" v="12879" actId="478"/>
          <ac:spMkLst>
            <pc:docMk/>
            <pc:sldMk cId="2462133955" sldId="738"/>
            <ac:spMk id="10" creationId="{21EB85E9-4795-43A2-9EE2-ACB812959504}"/>
          </ac:spMkLst>
        </pc:spChg>
        <pc:spChg chg="add mod">
          <ac:chgData name="Froduald Kabanza" userId="edf393d0-642b-4b9e-8c75-f62133241689" providerId="ADAL" clId="{2F313F48-DE9E-4735-A99B-FA9B9BED9B38}" dt="2022-01-27T03:35:16.566" v="13103" actId="1076"/>
          <ac:spMkLst>
            <pc:docMk/>
            <pc:sldMk cId="2462133955" sldId="738"/>
            <ac:spMk id="11" creationId="{83D2A5A3-BE36-4FCD-8C9C-18A66542E11F}"/>
          </ac:spMkLst>
        </pc:spChg>
        <pc:spChg chg="add mod">
          <ac:chgData name="Froduald Kabanza" userId="edf393d0-642b-4b9e-8c75-f62133241689" providerId="ADAL" clId="{2F313F48-DE9E-4735-A99B-FA9B9BED9B38}" dt="2022-01-27T03:35:50.856" v="13138" actId="20577"/>
          <ac:spMkLst>
            <pc:docMk/>
            <pc:sldMk cId="2462133955" sldId="738"/>
            <ac:spMk id="12" creationId="{2546DA94-E76B-4D2E-A927-F69377949609}"/>
          </ac:spMkLst>
        </pc:spChg>
        <pc:spChg chg="mod">
          <ac:chgData name="Froduald Kabanza" userId="edf393d0-642b-4b9e-8c75-f62133241689" providerId="ADAL" clId="{2F313F48-DE9E-4735-A99B-FA9B9BED9B38}" dt="2022-01-27T03:34:53.740" v="13102" actId="14100"/>
          <ac:spMkLst>
            <pc:docMk/>
            <pc:sldMk cId="2462133955" sldId="738"/>
            <ac:spMk id="14" creationId="{3ABB3C38-A4C1-4075-9857-91DAE59E55EC}"/>
          </ac:spMkLst>
        </pc:spChg>
        <pc:spChg chg="add mod">
          <ac:chgData name="Froduald Kabanza" userId="edf393d0-642b-4b9e-8c75-f62133241689" providerId="ADAL" clId="{2F313F48-DE9E-4735-A99B-FA9B9BED9B38}" dt="2022-01-27T03:35:16.566" v="13103" actId="1076"/>
          <ac:spMkLst>
            <pc:docMk/>
            <pc:sldMk cId="2462133955" sldId="738"/>
            <ac:spMk id="15" creationId="{6CA104A8-175E-4DBA-93B0-3896830D29FE}"/>
          </ac:spMkLst>
        </pc:spChg>
        <pc:spChg chg="mod">
          <ac:chgData name="Froduald Kabanza" userId="edf393d0-642b-4b9e-8c75-f62133241689" providerId="ADAL" clId="{2F313F48-DE9E-4735-A99B-FA9B9BED9B38}" dt="2022-01-27T00:56:01.877" v="8620" actId="20577"/>
          <ac:spMkLst>
            <pc:docMk/>
            <pc:sldMk cId="2462133955" sldId="738"/>
            <ac:spMk id="21505" creationId="{951A0312-4847-486A-AA12-7C8AB18BA3C7}"/>
          </ac:spMkLst>
        </pc:spChg>
        <pc:graphicFrameChg chg="del">
          <ac:chgData name="Froduald Kabanza" userId="edf393d0-642b-4b9e-8c75-f62133241689" providerId="ADAL" clId="{2F313F48-DE9E-4735-A99B-FA9B9BED9B38}" dt="2022-01-27T00:56:19.575" v="8632" actId="478"/>
          <ac:graphicFrameMkLst>
            <pc:docMk/>
            <pc:sldMk cId="2462133955" sldId="738"/>
            <ac:graphicFrameMk id="3" creationId="{BD4461EF-7DD5-4F16-A628-3857BA5EA9EC}"/>
          </ac:graphicFrameMkLst>
        </pc:graphicFrameChg>
        <pc:picChg chg="add mod modCrop">
          <ac:chgData name="Froduald Kabanza" userId="edf393d0-642b-4b9e-8c75-f62133241689" providerId="ADAL" clId="{2F313F48-DE9E-4735-A99B-FA9B9BED9B38}" dt="2022-01-27T03:35:19.726" v="13104" actId="1076"/>
          <ac:picMkLst>
            <pc:docMk/>
            <pc:sldMk cId="2462133955" sldId="738"/>
            <ac:picMk id="3" creationId="{0E8CD1BB-82F8-47FE-8613-C3374F4C135A}"/>
          </ac:picMkLst>
        </pc:picChg>
        <pc:picChg chg="add del mod">
          <ac:chgData name="Froduald Kabanza" userId="edf393d0-642b-4b9e-8c75-f62133241689" providerId="ADAL" clId="{2F313F48-DE9E-4735-A99B-FA9B9BED9B38}" dt="2022-01-27T03:30:14.001" v="12918" actId="478"/>
          <ac:picMkLst>
            <pc:docMk/>
            <pc:sldMk cId="2462133955" sldId="738"/>
            <ac:picMk id="16" creationId="{2F704CEF-FC41-4402-91A3-1FA533326D62}"/>
          </ac:picMkLst>
        </pc:picChg>
        <pc:picChg chg="add del mod">
          <ac:chgData name="Froduald Kabanza" userId="edf393d0-642b-4b9e-8c75-f62133241689" providerId="ADAL" clId="{2F313F48-DE9E-4735-A99B-FA9B9BED9B38}" dt="2022-01-27T03:23:50.848" v="12889"/>
          <ac:picMkLst>
            <pc:docMk/>
            <pc:sldMk cId="2462133955" sldId="738"/>
            <ac:picMk id="1026" creationId="{8E9CF242-4552-4385-B019-8AC81796AEB4}"/>
          </ac:picMkLst>
        </pc:picChg>
        <pc:picChg chg="add mod">
          <ac:chgData name="Froduald Kabanza" userId="edf393d0-642b-4b9e-8c75-f62133241689" providerId="ADAL" clId="{2F313F48-DE9E-4735-A99B-FA9B9BED9B38}" dt="2022-01-27T03:35:16.566" v="13103" actId="1076"/>
          <ac:picMkLst>
            <pc:docMk/>
            <pc:sldMk cId="2462133955" sldId="738"/>
            <ac:picMk id="1028" creationId="{55587565-CBBB-4166-99C2-C3381B89FF8B}"/>
          </ac:picMkLst>
        </pc:picChg>
      </pc:sldChg>
      <pc:sldChg chg="modSp add del mod">
        <pc:chgData name="Froduald Kabanza" userId="edf393d0-642b-4b9e-8c75-f62133241689" providerId="ADAL" clId="{2F313F48-DE9E-4735-A99B-FA9B9BED9B38}" dt="2022-01-27T04:58:23.920" v="15317" actId="2696"/>
        <pc:sldMkLst>
          <pc:docMk/>
          <pc:sldMk cId="3131952355" sldId="739"/>
        </pc:sldMkLst>
        <pc:spChg chg="mod">
          <ac:chgData name="Froduald Kabanza" userId="edf393d0-642b-4b9e-8c75-f62133241689" providerId="ADAL" clId="{2F313F48-DE9E-4735-A99B-FA9B9BED9B38}" dt="2022-01-27T00:56:36.646" v="8657" actId="20577"/>
          <ac:spMkLst>
            <pc:docMk/>
            <pc:sldMk cId="3131952355" sldId="739"/>
            <ac:spMk id="21505" creationId="{951A0312-4847-486A-AA12-7C8AB18BA3C7}"/>
          </ac:spMkLst>
        </pc:spChg>
      </pc:sldChg>
      <pc:sldChg chg="addSp delSp modSp add del mod modAnim">
        <pc:chgData name="Froduald Kabanza" userId="edf393d0-642b-4b9e-8c75-f62133241689" providerId="ADAL" clId="{2F313F48-DE9E-4735-A99B-FA9B9BED9B38}" dt="2022-01-27T04:58:27.600" v="15318" actId="2696"/>
        <pc:sldMkLst>
          <pc:docMk/>
          <pc:sldMk cId="1738773377" sldId="740"/>
        </pc:sldMkLst>
        <pc:spChg chg="add del mod">
          <ac:chgData name="Froduald Kabanza" userId="edf393d0-642b-4b9e-8c75-f62133241689" providerId="ADAL" clId="{2F313F48-DE9E-4735-A99B-FA9B9BED9B38}" dt="2022-01-27T00:57:35.740" v="8701" actId="478"/>
          <ac:spMkLst>
            <pc:docMk/>
            <pc:sldMk cId="1738773377" sldId="740"/>
            <ac:spMk id="2" creationId="{29636897-FB76-4FB7-881E-4D68AD24391D}"/>
          </ac:spMkLst>
        </pc:spChg>
        <pc:spChg chg="mod">
          <ac:chgData name="Froduald Kabanza" userId="edf393d0-642b-4b9e-8c75-f62133241689" providerId="ADAL" clId="{2F313F48-DE9E-4735-A99B-FA9B9BED9B38}" dt="2022-01-27T00:58:22.367" v="8713" actId="1076"/>
          <ac:spMkLst>
            <pc:docMk/>
            <pc:sldMk cId="1738773377" sldId="740"/>
            <ac:spMk id="9" creationId="{11D968FD-16CF-4F59-8AE9-D4B773487185}"/>
          </ac:spMkLst>
        </pc:spChg>
        <pc:spChg chg="mod">
          <ac:chgData name="Froduald Kabanza" userId="edf393d0-642b-4b9e-8c75-f62133241689" providerId="ADAL" clId="{2F313F48-DE9E-4735-A99B-FA9B9BED9B38}" dt="2022-01-27T00:58:08.310" v="8709" actId="14100"/>
          <ac:spMkLst>
            <pc:docMk/>
            <pc:sldMk cId="1738773377" sldId="740"/>
            <ac:spMk id="10" creationId="{21EB85E9-4795-43A2-9EE2-ACB812959504}"/>
          </ac:spMkLst>
        </pc:spChg>
        <pc:spChg chg="del">
          <ac:chgData name="Froduald Kabanza" userId="edf393d0-642b-4b9e-8c75-f62133241689" providerId="ADAL" clId="{2F313F48-DE9E-4735-A99B-FA9B9BED9B38}" dt="2022-01-27T00:57:30.852" v="8700" actId="478"/>
          <ac:spMkLst>
            <pc:docMk/>
            <pc:sldMk cId="1738773377" sldId="740"/>
            <ac:spMk id="14" creationId="{3ABB3C38-A4C1-4075-9857-91DAE59E55EC}"/>
          </ac:spMkLst>
        </pc:spChg>
        <pc:spChg chg="mod">
          <ac:chgData name="Froduald Kabanza" userId="edf393d0-642b-4b9e-8c75-f62133241689" providerId="ADAL" clId="{2F313F48-DE9E-4735-A99B-FA9B9BED9B38}" dt="2022-01-27T00:58:56.430" v="8719" actId="20577"/>
          <ac:spMkLst>
            <pc:docMk/>
            <pc:sldMk cId="1738773377" sldId="740"/>
            <ac:spMk id="21505" creationId="{951A0312-4847-486A-AA12-7C8AB18BA3C7}"/>
          </ac:spMkLst>
        </pc:spChg>
        <pc:picChg chg="add mod">
          <ac:chgData name="Froduald Kabanza" userId="edf393d0-642b-4b9e-8c75-f62133241689" providerId="ADAL" clId="{2F313F48-DE9E-4735-A99B-FA9B9BED9B38}" dt="2022-01-27T00:57:47.029" v="8705" actId="1076"/>
          <ac:picMkLst>
            <pc:docMk/>
            <pc:sldMk cId="1738773377" sldId="740"/>
            <ac:picMk id="11" creationId="{DB777C47-F09D-42D7-831B-78D268462C15}"/>
          </ac:picMkLst>
        </pc:picChg>
        <pc:picChg chg="add mod">
          <ac:chgData name="Froduald Kabanza" userId="edf393d0-642b-4b9e-8c75-f62133241689" providerId="ADAL" clId="{2F313F48-DE9E-4735-A99B-FA9B9BED9B38}" dt="2022-01-27T00:57:41.999" v="8703" actId="14100"/>
          <ac:picMkLst>
            <pc:docMk/>
            <pc:sldMk cId="1738773377" sldId="740"/>
            <ac:picMk id="12" creationId="{36A6441A-165C-4AD9-B8ED-D8C3857FB9B3}"/>
          </ac:picMkLst>
        </pc:picChg>
        <pc:picChg chg="add mod">
          <ac:chgData name="Froduald Kabanza" userId="edf393d0-642b-4b9e-8c75-f62133241689" providerId="ADAL" clId="{2F313F48-DE9E-4735-A99B-FA9B9BED9B38}" dt="2022-01-27T00:58:03.443" v="8708" actId="1076"/>
          <ac:picMkLst>
            <pc:docMk/>
            <pc:sldMk cId="1738773377" sldId="740"/>
            <ac:picMk id="13" creationId="{BF1D3F72-4F5E-4167-BCA4-15D284E65633}"/>
          </ac:picMkLst>
        </pc:picChg>
      </pc:sldChg>
      <pc:sldChg chg="modSp add mod">
        <pc:chgData name="Froduald Kabanza" userId="edf393d0-642b-4b9e-8c75-f62133241689" providerId="ADAL" clId="{2F313F48-DE9E-4735-A99B-FA9B9BED9B38}" dt="2022-01-27T04:59:01.488" v="15319" actId="114"/>
        <pc:sldMkLst>
          <pc:docMk/>
          <pc:sldMk cId="70738054" sldId="741"/>
        </pc:sldMkLst>
        <pc:spChg chg="mod">
          <ac:chgData name="Froduald Kabanza" userId="edf393d0-642b-4b9e-8c75-f62133241689" providerId="ADAL" clId="{2F313F48-DE9E-4735-A99B-FA9B9BED9B38}" dt="2022-01-27T01:10:48.644" v="9600" actId="20577"/>
          <ac:spMkLst>
            <pc:docMk/>
            <pc:sldMk cId="70738054" sldId="741"/>
            <ac:spMk id="88065" creationId="{EB6D1A8E-EBB1-46C2-8016-CE6A4E8C056F}"/>
          </ac:spMkLst>
        </pc:spChg>
        <pc:spChg chg="mod">
          <ac:chgData name="Froduald Kabanza" userId="edf393d0-642b-4b9e-8c75-f62133241689" providerId="ADAL" clId="{2F313F48-DE9E-4735-A99B-FA9B9BED9B38}" dt="2022-01-27T04:59:01.488" v="15319" actId="114"/>
          <ac:spMkLst>
            <pc:docMk/>
            <pc:sldMk cId="70738054" sldId="741"/>
            <ac:spMk id="88066" creationId="{0D3290DF-85AB-47E0-9329-4813CED7CA4C}"/>
          </ac:spMkLst>
        </pc:spChg>
      </pc:sldChg>
      <pc:sldChg chg="addSp modSp add mod modNotesTx">
        <pc:chgData name="Froduald Kabanza" userId="edf393d0-642b-4b9e-8c75-f62133241689" providerId="ADAL" clId="{2F313F48-DE9E-4735-A99B-FA9B9BED9B38}" dt="2022-01-27T01:24:44.136" v="10646" actId="20577"/>
        <pc:sldMkLst>
          <pc:docMk/>
          <pc:sldMk cId="2909994580" sldId="742"/>
        </pc:sldMkLst>
        <pc:spChg chg="add mod">
          <ac:chgData name="Froduald Kabanza" userId="edf393d0-642b-4b9e-8c75-f62133241689" providerId="ADAL" clId="{2F313F48-DE9E-4735-A99B-FA9B9BED9B38}" dt="2022-01-27T01:16:22.641" v="9858"/>
          <ac:spMkLst>
            <pc:docMk/>
            <pc:sldMk cId="2909994580" sldId="742"/>
            <ac:spMk id="7" creationId="{996C2DB7-C076-4E1C-B837-F1A920838DEC}"/>
          </ac:spMkLst>
        </pc:spChg>
        <pc:spChg chg="mod">
          <ac:chgData name="Froduald Kabanza" userId="edf393d0-642b-4b9e-8c75-f62133241689" providerId="ADAL" clId="{2F313F48-DE9E-4735-A99B-FA9B9BED9B38}" dt="2022-01-27T01:16:53.997" v="9865" actId="114"/>
          <ac:spMkLst>
            <pc:docMk/>
            <pc:sldMk cId="2909994580" sldId="742"/>
            <ac:spMk id="88066" creationId="{0D3290DF-85AB-47E0-9329-4813CED7CA4C}"/>
          </ac:spMkLst>
        </pc:spChg>
        <pc:picChg chg="add mod modCrop">
          <ac:chgData name="Froduald Kabanza" userId="edf393d0-642b-4b9e-8c75-f62133241689" providerId="ADAL" clId="{2F313F48-DE9E-4735-A99B-FA9B9BED9B38}" dt="2022-01-27T01:22:01.741" v="10214" actId="1076"/>
          <ac:picMkLst>
            <pc:docMk/>
            <pc:sldMk cId="2909994580" sldId="742"/>
            <ac:picMk id="3" creationId="{89F67D90-FC72-46C5-802F-537ADD0FB74E}"/>
          </ac:picMkLst>
        </pc:picChg>
        <pc:picChg chg="add mod">
          <ac:chgData name="Froduald Kabanza" userId="edf393d0-642b-4b9e-8c75-f62133241689" providerId="ADAL" clId="{2F313F48-DE9E-4735-A99B-FA9B9BED9B38}" dt="2022-01-27T01:22:10.383" v="10216" actId="1076"/>
          <ac:picMkLst>
            <pc:docMk/>
            <pc:sldMk cId="2909994580" sldId="742"/>
            <ac:picMk id="10" creationId="{E2BF54A1-9481-4A68-A54C-9F0788BDD9FA}"/>
          </ac:picMkLst>
        </pc:picChg>
      </pc:sldChg>
      <pc:sldChg chg="addSp delSp modSp add mod modAnim">
        <pc:chgData name="Froduald Kabanza" userId="edf393d0-642b-4b9e-8c75-f62133241689" providerId="ADAL" clId="{2F313F48-DE9E-4735-A99B-FA9B9BED9B38}" dt="2022-01-27T01:36:44.217" v="11147"/>
        <pc:sldMkLst>
          <pc:docMk/>
          <pc:sldMk cId="605397055" sldId="743"/>
        </pc:sldMkLst>
        <pc:spChg chg="del">
          <ac:chgData name="Froduald Kabanza" userId="edf393d0-642b-4b9e-8c75-f62133241689" providerId="ADAL" clId="{2F313F48-DE9E-4735-A99B-FA9B9BED9B38}" dt="2022-01-27T01:26:42.673" v="10928" actId="478"/>
          <ac:spMkLst>
            <pc:docMk/>
            <pc:sldMk cId="605397055" sldId="743"/>
            <ac:spMk id="7" creationId="{996C2DB7-C076-4E1C-B837-F1A920838DEC}"/>
          </ac:spMkLst>
        </pc:spChg>
        <pc:spChg chg="add mod">
          <ac:chgData name="Froduald Kabanza" userId="edf393d0-642b-4b9e-8c75-f62133241689" providerId="ADAL" clId="{2F313F48-DE9E-4735-A99B-FA9B9BED9B38}" dt="2022-01-27T01:36:06.377" v="11143" actId="1076"/>
          <ac:spMkLst>
            <pc:docMk/>
            <pc:sldMk cId="605397055" sldId="743"/>
            <ac:spMk id="8" creationId="{090DB557-76C6-4C3E-ADD2-D79D6B88D26C}"/>
          </ac:spMkLst>
        </pc:spChg>
        <pc:spChg chg="add mod">
          <ac:chgData name="Froduald Kabanza" userId="edf393d0-642b-4b9e-8c75-f62133241689" providerId="ADAL" clId="{2F313F48-DE9E-4735-A99B-FA9B9BED9B38}" dt="2022-01-27T01:34:35.280" v="11115" actId="14100"/>
          <ac:spMkLst>
            <pc:docMk/>
            <pc:sldMk cId="605397055" sldId="743"/>
            <ac:spMk id="11" creationId="{0ADE4800-AEE2-4E84-B4CD-FA21271E6613}"/>
          </ac:spMkLst>
        </pc:spChg>
        <pc:spChg chg="mod">
          <ac:chgData name="Froduald Kabanza" userId="edf393d0-642b-4b9e-8c75-f62133241689" providerId="ADAL" clId="{2F313F48-DE9E-4735-A99B-FA9B9BED9B38}" dt="2022-01-27T01:18:26.736" v="9881" actId="20577"/>
          <ac:spMkLst>
            <pc:docMk/>
            <pc:sldMk cId="605397055" sldId="743"/>
            <ac:spMk id="88065" creationId="{EB6D1A8E-EBB1-46C2-8016-CE6A4E8C056F}"/>
          </ac:spMkLst>
        </pc:spChg>
        <pc:spChg chg="mod">
          <ac:chgData name="Froduald Kabanza" userId="edf393d0-642b-4b9e-8c75-f62133241689" providerId="ADAL" clId="{2F313F48-DE9E-4735-A99B-FA9B9BED9B38}" dt="2022-01-27T01:33:46.320" v="11106" actId="14100"/>
          <ac:spMkLst>
            <pc:docMk/>
            <pc:sldMk cId="605397055" sldId="743"/>
            <ac:spMk id="88066" creationId="{0D3290DF-85AB-47E0-9329-4813CED7CA4C}"/>
          </ac:spMkLst>
        </pc:spChg>
        <pc:picChg chg="del">
          <ac:chgData name="Froduald Kabanza" userId="edf393d0-642b-4b9e-8c75-f62133241689" providerId="ADAL" clId="{2F313F48-DE9E-4735-A99B-FA9B9BED9B38}" dt="2022-01-27T01:17:47.977" v="9867" actId="478"/>
          <ac:picMkLst>
            <pc:docMk/>
            <pc:sldMk cId="605397055" sldId="743"/>
            <ac:picMk id="3" creationId="{89F67D90-FC72-46C5-802F-537ADD0FB74E}"/>
          </ac:picMkLst>
        </pc:picChg>
        <pc:picChg chg="add del mod modCrop">
          <ac:chgData name="Froduald Kabanza" userId="edf393d0-642b-4b9e-8c75-f62133241689" providerId="ADAL" clId="{2F313F48-DE9E-4735-A99B-FA9B9BED9B38}" dt="2022-01-27T01:34:31.897" v="11114" actId="478"/>
          <ac:picMkLst>
            <pc:docMk/>
            <pc:sldMk cId="605397055" sldId="743"/>
            <ac:picMk id="4" creationId="{15D857A3-7F78-47D0-BBAF-BFA0D63CA5CB}"/>
          </ac:picMkLst>
        </pc:picChg>
        <pc:picChg chg="add mod modCrop">
          <ac:chgData name="Froduald Kabanza" userId="edf393d0-642b-4b9e-8c75-f62133241689" providerId="ADAL" clId="{2F313F48-DE9E-4735-A99B-FA9B9BED9B38}" dt="2022-01-27T01:35:11.052" v="11121" actId="1076"/>
          <ac:picMkLst>
            <pc:docMk/>
            <pc:sldMk cId="605397055" sldId="743"/>
            <ac:picMk id="6" creationId="{C3E64F1D-E0D0-49D7-A3F6-C2607BDC78EC}"/>
          </ac:picMkLst>
        </pc:picChg>
      </pc:sldChg>
      <pc:sldChg chg="delSp modSp add mod delAnim modAnim">
        <pc:chgData name="Froduald Kabanza" userId="edf393d0-642b-4b9e-8c75-f62133241689" providerId="ADAL" clId="{2F313F48-DE9E-4735-A99B-FA9B9BED9B38}" dt="2022-01-27T03:07:13.014" v="12187" actId="20577"/>
        <pc:sldMkLst>
          <pc:docMk/>
          <pc:sldMk cId="1574133583" sldId="744"/>
        </pc:sldMkLst>
        <pc:spChg chg="mod">
          <ac:chgData name="Froduald Kabanza" userId="edf393d0-642b-4b9e-8c75-f62133241689" providerId="ADAL" clId="{2F313F48-DE9E-4735-A99B-FA9B9BED9B38}" dt="2022-01-27T03:07:13.014" v="12187" actId="20577"/>
          <ac:spMkLst>
            <pc:docMk/>
            <pc:sldMk cId="1574133583" sldId="744"/>
            <ac:spMk id="9" creationId="{11D968FD-16CF-4F59-8AE9-D4B773487185}"/>
          </ac:spMkLst>
        </pc:spChg>
        <pc:spChg chg="del">
          <ac:chgData name="Froduald Kabanza" userId="edf393d0-642b-4b9e-8c75-f62133241689" providerId="ADAL" clId="{2F313F48-DE9E-4735-A99B-FA9B9BED9B38}" dt="2022-01-27T03:05:42.992" v="12021" actId="478"/>
          <ac:spMkLst>
            <pc:docMk/>
            <pc:sldMk cId="1574133583" sldId="744"/>
            <ac:spMk id="10" creationId="{21EB85E9-4795-43A2-9EE2-ACB812959504}"/>
          </ac:spMkLst>
        </pc:spChg>
        <pc:spChg chg="mod">
          <ac:chgData name="Froduald Kabanza" userId="edf393d0-642b-4b9e-8c75-f62133241689" providerId="ADAL" clId="{2F313F48-DE9E-4735-A99B-FA9B9BED9B38}" dt="2022-01-27T03:05:00.647" v="11937" actId="114"/>
          <ac:spMkLst>
            <pc:docMk/>
            <pc:sldMk cId="1574133583" sldId="744"/>
            <ac:spMk id="14" creationId="{3ABB3C38-A4C1-4075-9857-91DAE59E55EC}"/>
          </ac:spMkLst>
        </pc:spChg>
        <pc:spChg chg="mod">
          <ac:chgData name="Froduald Kabanza" userId="edf393d0-642b-4b9e-8c75-f62133241689" providerId="ADAL" clId="{2F313F48-DE9E-4735-A99B-FA9B9BED9B38}" dt="2022-01-27T02:54:09.470" v="11488" actId="20577"/>
          <ac:spMkLst>
            <pc:docMk/>
            <pc:sldMk cId="1574133583" sldId="744"/>
            <ac:spMk id="21505" creationId="{951A0312-4847-486A-AA12-7C8AB18BA3C7}"/>
          </ac:spMkLst>
        </pc:spChg>
        <pc:graphicFrameChg chg="del">
          <ac:chgData name="Froduald Kabanza" userId="edf393d0-642b-4b9e-8c75-f62133241689" providerId="ADAL" clId="{2F313F48-DE9E-4735-A99B-FA9B9BED9B38}" dt="2022-01-27T02:55:58.041" v="11614" actId="478"/>
          <ac:graphicFrameMkLst>
            <pc:docMk/>
            <pc:sldMk cId="1574133583" sldId="744"/>
            <ac:graphicFrameMk id="3" creationId="{BD4461EF-7DD5-4F16-A628-3857BA5EA9EC}"/>
          </ac:graphicFrameMkLst>
        </pc:graphicFrameChg>
      </pc:sldChg>
      <pc:sldChg chg="modSp add del mod">
        <pc:chgData name="Froduald Kabanza" userId="edf393d0-642b-4b9e-8c75-f62133241689" providerId="ADAL" clId="{2F313F48-DE9E-4735-A99B-FA9B9BED9B38}" dt="2022-01-27T01:22:13.648" v="10217" actId="2696"/>
        <pc:sldMkLst>
          <pc:docMk/>
          <pc:sldMk cId="1935321037" sldId="744"/>
        </pc:sldMkLst>
        <pc:picChg chg="mod modCrop">
          <ac:chgData name="Froduald Kabanza" userId="edf393d0-642b-4b9e-8c75-f62133241689" providerId="ADAL" clId="{2F313F48-DE9E-4735-A99B-FA9B9BED9B38}" dt="2022-01-27T01:21:40.768" v="10212" actId="1076"/>
          <ac:picMkLst>
            <pc:docMk/>
            <pc:sldMk cId="1935321037" sldId="744"/>
            <ac:picMk id="3" creationId="{89F67D90-FC72-46C5-802F-537ADD0FB74E}"/>
          </ac:picMkLst>
        </pc:picChg>
      </pc:sldChg>
      <pc:sldChg chg="delSp modSp add mod delAnim modAnim">
        <pc:chgData name="Froduald Kabanza" userId="edf393d0-642b-4b9e-8c75-f62133241689" providerId="ADAL" clId="{2F313F48-DE9E-4735-A99B-FA9B9BED9B38}" dt="2022-01-27T05:21:42.412" v="15499" actId="114"/>
        <pc:sldMkLst>
          <pc:docMk/>
          <pc:sldMk cId="1451924711" sldId="745"/>
        </pc:sldMkLst>
        <pc:spChg chg="del">
          <ac:chgData name="Froduald Kabanza" userId="edf393d0-642b-4b9e-8c75-f62133241689" providerId="ADAL" clId="{2F313F48-DE9E-4735-A99B-FA9B9BED9B38}" dt="2022-01-27T03:39:14.186" v="13142" actId="478"/>
          <ac:spMkLst>
            <pc:docMk/>
            <pc:sldMk cId="1451924711" sldId="745"/>
            <ac:spMk id="9" creationId="{11D968FD-16CF-4F59-8AE9-D4B773487185}"/>
          </ac:spMkLst>
        </pc:spChg>
        <pc:spChg chg="mod">
          <ac:chgData name="Froduald Kabanza" userId="edf393d0-642b-4b9e-8c75-f62133241689" providerId="ADAL" clId="{2F313F48-DE9E-4735-A99B-FA9B9BED9B38}" dt="2022-01-27T03:45:28.282" v="13412" actId="1076"/>
          <ac:spMkLst>
            <pc:docMk/>
            <pc:sldMk cId="1451924711" sldId="745"/>
            <ac:spMk id="11" creationId="{83D2A5A3-BE36-4FCD-8C9C-18A66542E11F}"/>
          </ac:spMkLst>
        </pc:spChg>
        <pc:spChg chg="mod">
          <ac:chgData name="Froduald Kabanza" userId="edf393d0-642b-4b9e-8c75-f62133241689" providerId="ADAL" clId="{2F313F48-DE9E-4735-A99B-FA9B9BED9B38}" dt="2022-01-27T05:21:42.412" v="15499" actId="114"/>
          <ac:spMkLst>
            <pc:docMk/>
            <pc:sldMk cId="1451924711" sldId="745"/>
            <ac:spMk id="12" creationId="{2546DA94-E76B-4D2E-A927-F69377949609}"/>
          </ac:spMkLst>
        </pc:spChg>
        <pc:spChg chg="mod">
          <ac:chgData name="Froduald Kabanza" userId="edf393d0-642b-4b9e-8c75-f62133241689" providerId="ADAL" clId="{2F313F48-DE9E-4735-A99B-FA9B9BED9B38}" dt="2022-01-27T03:39:09.912" v="13141" actId="14100"/>
          <ac:spMkLst>
            <pc:docMk/>
            <pc:sldMk cId="1451924711" sldId="745"/>
            <ac:spMk id="14" creationId="{3ABB3C38-A4C1-4075-9857-91DAE59E55EC}"/>
          </ac:spMkLst>
        </pc:spChg>
        <pc:spChg chg="mod">
          <ac:chgData name="Froduald Kabanza" userId="edf393d0-642b-4b9e-8c75-f62133241689" providerId="ADAL" clId="{2F313F48-DE9E-4735-A99B-FA9B9BED9B38}" dt="2022-01-27T03:45:08.495" v="13409" actId="20577"/>
          <ac:spMkLst>
            <pc:docMk/>
            <pc:sldMk cId="1451924711" sldId="745"/>
            <ac:spMk id="15" creationId="{6CA104A8-175E-4DBA-93B0-3896830D29FE}"/>
          </ac:spMkLst>
        </pc:spChg>
        <pc:picChg chg="del">
          <ac:chgData name="Froduald Kabanza" userId="edf393d0-642b-4b9e-8c75-f62133241689" providerId="ADAL" clId="{2F313F48-DE9E-4735-A99B-FA9B9BED9B38}" dt="2022-01-27T03:44:41.144" v="13348" actId="478"/>
          <ac:picMkLst>
            <pc:docMk/>
            <pc:sldMk cId="1451924711" sldId="745"/>
            <ac:picMk id="3" creationId="{0E8CD1BB-82F8-47FE-8613-C3374F4C135A}"/>
          </ac:picMkLst>
        </pc:picChg>
        <pc:picChg chg="mod">
          <ac:chgData name="Froduald Kabanza" userId="edf393d0-642b-4b9e-8c75-f62133241689" providerId="ADAL" clId="{2F313F48-DE9E-4735-A99B-FA9B9BED9B38}" dt="2022-01-27T03:45:28.282" v="13412" actId="1076"/>
          <ac:picMkLst>
            <pc:docMk/>
            <pc:sldMk cId="1451924711" sldId="745"/>
            <ac:picMk id="1028" creationId="{55587565-CBBB-4166-99C2-C3381B89FF8B}"/>
          </ac:picMkLst>
        </pc:picChg>
      </pc:sldChg>
      <pc:sldChg chg="addSp delSp modSp add mod modAnim modNotesTx">
        <pc:chgData name="Froduald Kabanza" userId="edf393d0-642b-4b9e-8c75-f62133241689" providerId="ADAL" clId="{2F313F48-DE9E-4735-A99B-FA9B9BED9B38}" dt="2022-01-27T05:22:52.833" v="15501"/>
        <pc:sldMkLst>
          <pc:docMk/>
          <pc:sldMk cId="4001726910" sldId="746"/>
        </pc:sldMkLst>
        <pc:spChg chg="add mod">
          <ac:chgData name="Froduald Kabanza" userId="edf393d0-642b-4b9e-8c75-f62133241689" providerId="ADAL" clId="{2F313F48-DE9E-4735-A99B-FA9B9BED9B38}" dt="2022-01-27T04:06:54.363" v="14402" actId="1076"/>
          <ac:spMkLst>
            <pc:docMk/>
            <pc:sldMk cId="4001726910" sldId="746"/>
            <ac:spMk id="2" creationId="{298D8D2E-E5B7-473A-97AB-44C2F0B8CB9F}"/>
          </ac:spMkLst>
        </pc:spChg>
        <pc:spChg chg="add del mod">
          <ac:chgData name="Froduald Kabanza" userId="edf393d0-642b-4b9e-8c75-f62133241689" providerId="ADAL" clId="{2F313F48-DE9E-4735-A99B-FA9B9BED9B38}" dt="2022-01-27T04:06:37.563" v="14399" actId="478"/>
          <ac:spMkLst>
            <pc:docMk/>
            <pc:sldMk cId="4001726910" sldId="746"/>
            <ac:spMk id="3" creationId="{5F88A45B-F298-4C90-B196-83318196A0F4}"/>
          </ac:spMkLst>
        </pc:spChg>
        <pc:spChg chg="add mod">
          <ac:chgData name="Froduald Kabanza" userId="edf393d0-642b-4b9e-8c75-f62133241689" providerId="ADAL" clId="{2F313F48-DE9E-4735-A99B-FA9B9BED9B38}" dt="2022-01-27T04:26:39.585" v="14747" actId="164"/>
          <ac:spMkLst>
            <pc:docMk/>
            <pc:sldMk cId="4001726910" sldId="746"/>
            <ac:spMk id="4" creationId="{238DB3A5-D5EF-468C-AE35-CF2B417A217A}"/>
          </ac:spMkLst>
        </pc:spChg>
        <pc:spChg chg="add del mod">
          <ac:chgData name="Froduald Kabanza" userId="edf393d0-642b-4b9e-8c75-f62133241689" providerId="ADAL" clId="{2F313F48-DE9E-4735-A99B-FA9B9BED9B38}" dt="2022-01-27T04:23:54.282" v="14712"/>
          <ac:spMkLst>
            <pc:docMk/>
            <pc:sldMk cId="4001726910" sldId="746"/>
            <ac:spMk id="10" creationId="{CE46180F-4726-4B7E-A079-4DBFA71966CC}"/>
          </ac:spMkLst>
        </pc:spChg>
        <pc:spChg chg="del">
          <ac:chgData name="Froduald Kabanza" userId="edf393d0-642b-4b9e-8c75-f62133241689" providerId="ADAL" clId="{2F313F48-DE9E-4735-A99B-FA9B9BED9B38}" dt="2022-01-27T03:52:17.836" v="13815" actId="478"/>
          <ac:spMkLst>
            <pc:docMk/>
            <pc:sldMk cId="4001726910" sldId="746"/>
            <ac:spMk id="11" creationId="{83D2A5A3-BE36-4FCD-8C9C-18A66542E11F}"/>
          </ac:spMkLst>
        </pc:spChg>
        <pc:spChg chg="mod">
          <ac:chgData name="Froduald Kabanza" userId="edf393d0-642b-4b9e-8c75-f62133241689" providerId="ADAL" clId="{2F313F48-DE9E-4735-A99B-FA9B9BED9B38}" dt="2022-01-27T04:17:54.164" v="14647" actId="1076"/>
          <ac:spMkLst>
            <pc:docMk/>
            <pc:sldMk cId="4001726910" sldId="746"/>
            <ac:spMk id="12" creationId="{2546DA94-E76B-4D2E-A927-F69377949609}"/>
          </ac:spMkLst>
        </pc:spChg>
        <pc:spChg chg="add mod">
          <ac:chgData name="Froduald Kabanza" userId="edf393d0-642b-4b9e-8c75-f62133241689" providerId="ADAL" clId="{2F313F48-DE9E-4735-A99B-FA9B9BED9B38}" dt="2022-01-27T04:17:54.164" v="14647" actId="1076"/>
          <ac:spMkLst>
            <pc:docMk/>
            <pc:sldMk cId="4001726910" sldId="746"/>
            <ac:spMk id="13" creationId="{9119CD9D-CB2B-48B6-9418-1A50FB10DDB5}"/>
          </ac:spMkLst>
        </pc:spChg>
        <pc:spChg chg="del">
          <ac:chgData name="Froduald Kabanza" userId="edf393d0-642b-4b9e-8c75-f62133241689" providerId="ADAL" clId="{2F313F48-DE9E-4735-A99B-FA9B9BED9B38}" dt="2022-01-27T04:06:34.703" v="14398" actId="478"/>
          <ac:spMkLst>
            <pc:docMk/>
            <pc:sldMk cId="4001726910" sldId="746"/>
            <ac:spMk id="14" creationId="{3ABB3C38-A4C1-4075-9857-91DAE59E55EC}"/>
          </ac:spMkLst>
        </pc:spChg>
        <pc:spChg chg="add del mod">
          <ac:chgData name="Froduald Kabanza" userId="edf393d0-642b-4b9e-8c75-f62133241689" providerId="ADAL" clId="{2F313F48-DE9E-4735-A99B-FA9B9BED9B38}" dt="2022-01-27T04:06:54.363" v="14402" actId="1076"/>
          <ac:spMkLst>
            <pc:docMk/>
            <pc:sldMk cId="4001726910" sldId="746"/>
            <ac:spMk id="15" creationId="{6CA104A8-175E-4DBA-93B0-3896830D29FE}"/>
          </ac:spMkLst>
        </pc:spChg>
        <pc:spChg chg="add mod">
          <ac:chgData name="Froduald Kabanza" userId="edf393d0-642b-4b9e-8c75-f62133241689" providerId="ADAL" clId="{2F313F48-DE9E-4735-A99B-FA9B9BED9B38}" dt="2022-01-27T04:27:53.319" v="14770" actId="20577"/>
          <ac:spMkLst>
            <pc:docMk/>
            <pc:sldMk cId="4001726910" sldId="746"/>
            <ac:spMk id="16" creationId="{FBFA5DB7-746D-4963-BB15-A8938B03391F}"/>
          </ac:spMkLst>
        </pc:spChg>
        <pc:spChg chg="add mod">
          <ac:chgData name="Froduald Kabanza" userId="edf393d0-642b-4b9e-8c75-f62133241689" providerId="ADAL" clId="{2F313F48-DE9E-4735-A99B-FA9B9BED9B38}" dt="2022-01-27T04:26:39.585" v="14747" actId="164"/>
          <ac:spMkLst>
            <pc:docMk/>
            <pc:sldMk cId="4001726910" sldId="746"/>
            <ac:spMk id="19" creationId="{9D0BEF3D-B830-4D35-B57A-32481034FA74}"/>
          </ac:spMkLst>
        </pc:spChg>
        <pc:spChg chg="add mod">
          <ac:chgData name="Froduald Kabanza" userId="edf393d0-642b-4b9e-8c75-f62133241689" providerId="ADAL" clId="{2F313F48-DE9E-4735-A99B-FA9B9BED9B38}" dt="2022-01-27T04:26:39.585" v="14747" actId="164"/>
          <ac:spMkLst>
            <pc:docMk/>
            <pc:sldMk cId="4001726910" sldId="746"/>
            <ac:spMk id="20" creationId="{0779F843-9545-4149-BADD-3995851D3A4C}"/>
          </ac:spMkLst>
        </pc:spChg>
        <pc:spChg chg="add mod">
          <ac:chgData name="Froduald Kabanza" userId="edf393d0-642b-4b9e-8c75-f62133241689" providerId="ADAL" clId="{2F313F48-DE9E-4735-A99B-FA9B9BED9B38}" dt="2022-01-27T04:26:39.585" v="14747" actId="164"/>
          <ac:spMkLst>
            <pc:docMk/>
            <pc:sldMk cId="4001726910" sldId="746"/>
            <ac:spMk id="21" creationId="{06AB04E1-187D-4D8C-A9A7-1AEE7BC9D9BB}"/>
          </ac:spMkLst>
        </pc:spChg>
        <pc:spChg chg="add mod">
          <ac:chgData name="Froduald Kabanza" userId="edf393d0-642b-4b9e-8c75-f62133241689" providerId="ADAL" clId="{2F313F48-DE9E-4735-A99B-FA9B9BED9B38}" dt="2022-01-27T04:26:39.585" v="14747" actId="164"/>
          <ac:spMkLst>
            <pc:docMk/>
            <pc:sldMk cId="4001726910" sldId="746"/>
            <ac:spMk id="23" creationId="{80ECF15B-F33A-49F4-909D-DCEEE29FC2AE}"/>
          </ac:spMkLst>
        </pc:spChg>
        <pc:spChg chg="add del mod">
          <ac:chgData name="Froduald Kabanza" userId="edf393d0-642b-4b9e-8c75-f62133241689" providerId="ADAL" clId="{2F313F48-DE9E-4735-A99B-FA9B9BED9B38}" dt="2022-01-27T04:23:54.282" v="14710" actId="478"/>
          <ac:spMkLst>
            <pc:docMk/>
            <pc:sldMk cId="4001726910" sldId="746"/>
            <ac:spMk id="24" creationId="{C2E2D221-E6BE-4841-B539-758D55CF0CF5}"/>
          </ac:spMkLst>
        </pc:spChg>
        <pc:spChg chg="add mod">
          <ac:chgData name="Froduald Kabanza" userId="edf393d0-642b-4b9e-8c75-f62133241689" providerId="ADAL" clId="{2F313F48-DE9E-4735-A99B-FA9B9BED9B38}" dt="2022-01-27T04:26:39.585" v="14747" actId="164"/>
          <ac:spMkLst>
            <pc:docMk/>
            <pc:sldMk cId="4001726910" sldId="746"/>
            <ac:spMk id="25" creationId="{CF0FE5AD-932F-4E56-8C20-4BF302EDE82C}"/>
          </ac:spMkLst>
        </pc:spChg>
        <pc:spChg chg="add mod">
          <ac:chgData name="Froduald Kabanza" userId="edf393d0-642b-4b9e-8c75-f62133241689" providerId="ADAL" clId="{2F313F48-DE9E-4735-A99B-FA9B9BED9B38}" dt="2022-01-27T04:26:39.585" v="14747" actId="164"/>
          <ac:spMkLst>
            <pc:docMk/>
            <pc:sldMk cId="4001726910" sldId="746"/>
            <ac:spMk id="28" creationId="{8457BCFE-D83A-4541-AF3B-BF394047473E}"/>
          </ac:spMkLst>
        </pc:spChg>
        <pc:spChg chg="add mod">
          <ac:chgData name="Froduald Kabanza" userId="edf393d0-642b-4b9e-8c75-f62133241689" providerId="ADAL" clId="{2F313F48-DE9E-4735-A99B-FA9B9BED9B38}" dt="2022-01-27T04:26:39.585" v="14747" actId="164"/>
          <ac:spMkLst>
            <pc:docMk/>
            <pc:sldMk cId="4001726910" sldId="746"/>
            <ac:spMk id="30" creationId="{261F32DD-F951-4E7C-8498-6D709E5FD449}"/>
          </ac:spMkLst>
        </pc:spChg>
        <pc:grpChg chg="add mod">
          <ac:chgData name="Froduald Kabanza" userId="edf393d0-642b-4b9e-8c75-f62133241689" providerId="ADAL" clId="{2F313F48-DE9E-4735-A99B-FA9B9BED9B38}" dt="2022-01-27T04:26:39.585" v="14747" actId="164"/>
          <ac:grpSpMkLst>
            <pc:docMk/>
            <pc:sldMk cId="4001726910" sldId="746"/>
            <ac:grpSpMk id="22" creationId="{DE9F85C6-F3DA-4168-B209-B813D9EF4751}"/>
          </ac:grpSpMkLst>
        </pc:grpChg>
        <pc:picChg chg="del">
          <ac:chgData name="Froduald Kabanza" userId="edf393d0-642b-4b9e-8c75-f62133241689" providerId="ADAL" clId="{2F313F48-DE9E-4735-A99B-FA9B9BED9B38}" dt="2022-01-27T03:52:24.997" v="13817" actId="478"/>
          <ac:picMkLst>
            <pc:docMk/>
            <pc:sldMk cId="4001726910" sldId="746"/>
            <ac:picMk id="1028" creationId="{55587565-CBBB-4166-99C2-C3381B89FF8B}"/>
          </ac:picMkLst>
        </pc:picChg>
        <pc:cxnChg chg="add mod">
          <ac:chgData name="Froduald Kabanza" userId="edf393d0-642b-4b9e-8c75-f62133241689" providerId="ADAL" clId="{2F313F48-DE9E-4735-A99B-FA9B9BED9B38}" dt="2022-01-27T04:26:39.585" v="14747" actId="164"/>
          <ac:cxnSpMkLst>
            <pc:docMk/>
            <pc:sldMk cId="4001726910" sldId="746"/>
            <ac:cxnSpMk id="6" creationId="{3BBB60A9-883D-48E1-8E33-E8639D430685}"/>
          </ac:cxnSpMkLst>
        </pc:cxnChg>
        <pc:cxnChg chg="add mod">
          <ac:chgData name="Froduald Kabanza" userId="edf393d0-642b-4b9e-8c75-f62133241689" providerId="ADAL" clId="{2F313F48-DE9E-4735-A99B-FA9B9BED9B38}" dt="2022-01-27T04:28:19.812" v="14771" actId="14100"/>
          <ac:cxnSpMkLst>
            <pc:docMk/>
            <pc:sldMk cId="4001726910" sldId="746"/>
            <ac:cxnSpMk id="18" creationId="{49CC67DE-BFF2-4FBE-B00B-D82EE3350BAE}"/>
          </ac:cxnSpMkLst>
        </pc:cxnChg>
      </pc:sldChg>
      <pc:sldChg chg="addSp delSp modSp add mod delAnim modAnim">
        <pc:chgData name="Froduald Kabanza" userId="edf393d0-642b-4b9e-8c75-f62133241689" providerId="ADAL" clId="{2F313F48-DE9E-4735-A99B-FA9B9BED9B38}" dt="2022-01-27T04:58:06.109" v="15316" actId="20577"/>
        <pc:sldMkLst>
          <pc:docMk/>
          <pc:sldMk cId="2096109338" sldId="747"/>
        </pc:sldMkLst>
        <pc:spChg chg="add mod">
          <ac:chgData name="Froduald Kabanza" userId="edf393d0-642b-4b9e-8c75-f62133241689" providerId="ADAL" clId="{2F313F48-DE9E-4735-A99B-FA9B9BED9B38}" dt="2022-01-27T04:33:33.880" v="14830" actId="20577"/>
          <ac:spMkLst>
            <pc:docMk/>
            <pc:sldMk cId="2096109338" sldId="747"/>
            <ac:spMk id="3" creationId="{B0A56270-1184-49BD-8B9B-5FAB8C8CD3B9}"/>
          </ac:spMkLst>
        </pc:spChg>
        <pc:spChg chg="del">
          <ac:chgData name="Froduald Kabanza" userId="edf393d0-642b-4b9e-8c75-f62133241689" providerId="ADAL" clId="{2F313F48-DE9E-4735-A99B-FA9B9BED9B38}" dt="2022-01-27T04:30:22.720" v="14777" actId="478"/>
          <ac:spMkLst>
            <pc:docMk/>
            <pc:sldMk cId="2096109338" sldId="747"/>
            <ac:spMk id="12" creationId="{2546DA94-E76B-4D2E-A927-F69377949609}"/>
          </ac:spMkLst>
        </pc:spChg>
        <pc:spChg chg="del">
          <ac:chgData name="Froduald Kabanza" userId="edf393d0-642b-4b9e-8c75-f62133241689" providerId="ADAL" clId="{2F313F48-DE9E-4735-A99B-FA9B9BED9B38}" dt="2022-01-27T04:30:19.224" v="14776" actId="478"/>
          <ac:spMkLst>
            <pc:docMk/>
            <pc:sldMk cId="2096109338" sldId="747"/>
            <ac:spMk id="13" creationId="{9119CD9D-CB2B-48B6-9418-1A50FB10DDB5}"/>
          </ac:spMkLst>
        </pc:spChg>
        <pc:spChg chg="mod">
          <ac:chgData name="Froduald Kabanza" userId="edf393d0-642b-4b9e-8c75-f62133241689" providerId="ADAL" clId="{2F313F48-DE9E-4735-A99B-FA9B9BED9B38}" dt="2022-01-27T04:49:26.091" v="15217" actId="20577"/>
          <ac:spMkLst>
            <pc:docMk/>
            <pc:sldMk cId="2096109338" sldId="747"/>
            <ac:spMk id="16" creationId="{FBFA5DB7-746D-4963-BB15-A8938B03391F}"/>
          </ac:spMkLst>
        </pc:spChg>
        <pc:spChg chg="add del mod">
          <ac:chgData name="Froduald Kabanza" userId="edf393d0-642b-4b9e-8c75-f62133241689" providerId="ADAL" clId="{2F313F48-DE9E-4735-A99B-FA9B9BED9B38}" dt="2022-01-27T04:32:12.086" v="14787"/>
          <ac:spMkLst>
            <pc:docMk/>
            <pc:sldMk cId="2096109338" sldId="747"/>
            <ac:spMk id="24" creationId="{E710A0AB-E439-41A7-8AEC-20EABA655A30}"/>
          </ac:spMkLst>
        </pc:spChg>
        <pc:spChg chg="add mod">
          <ac:chgData name="Froduald Kabanza" userId="edf393d0-642b-4b9e-8c75-f62133241689" providerId="ADAL" clId="{2F313F48-DE9E-4735-A99B-FA9B9BED9B38}" dt="2022-01-27T04:40:22.279" v="15138" actId="114"/>
          <ac:spMkLst>
            <pc:docMk/>
            <pc:sldMk cId="2096109338" sldId="747"/>
            <ac:spMk id="26" creationId="{8C6058BA-AD77-4E5D-AEF4-DFB25C2BDAEC}"/>
          </ac:spMkLst>
        </pc:spChg>
        <pc:spChg chg="add mod">
          <ac:chgData name="Froduald Kabanza" userId="edf393d0-642b-4b9e-8c75-f62133241689" providerId="ADAL" clId="{2F313F48-DE9E-4735-A99B-FA9B9BED9B38}" dt="2022-01-27T04:36:42.724" v="14924"/>
          <ac:spMkLst>
            <pc:docMk/>
            <pc:sldMk cId="2096109338" sldId="747"/>
            <ac:spMk id="27" creationId="{4D011035-20ED-415F-882E-55E786F91D4B}"/>
          </ac:spMkLst>
        </pc:spChg>
        <pc:spChg chg="add mod">
          <ac:chgData name="Froduald Kabanza" userId="edf393d0-642b-4b9e-8c75-f62133241689" providerId="ADAL" clId="{2F313F48-DE9E-4735-A99B-FA9B9BED9B38}" dt="2022-01-27T04:36:42.724" v="14924"/>
          <ac:spMkLst>
            <pc:docMk/>
            <pc:sldMk cId="2096109338" sldId="747"/>
            <ac:spMk id="29" creationId="{DA2255CA-FA28-41A1-A0AE-67D4A454131C}"/>
          </ac:spMkLst>
        </pc:spChg>
        <pc:spChg chg="mod">
          <ac:chgData name="Froduald Kabanza" userId="edf393d0-642b-4b9e-8c75-f62133241689" providerId="ADAL" clId="{2F313F48-DE9E-4735-A99B-FA9B9BED9B38}" dt="2022-01-27T04:58:06.109" v="15316" actId="20577"/>
          <ac:spMkLst>
            <pc:docMk/>
            <pc:sldMk cId="2096109338" sldId="747"/>
            <ac:spMk id="21505" creationId="{951A0312-4847-486A-AA12-7C8AB18BA3C7}"/>
          </ac:spMkLst>
        </pc:spChg>
      </pc:sldChg>
      <pc:sldChg chg="addSp delSp modSp add mod delAnim modAnim">
        <pc:chgData name="Froduald Kabanza" userId="edf393d0-642b-4b9e-8c75-f62133241689" providerId="ADAL" clId="{2F313F48-DE9E-4735-A99B-FA9B9BED9B38}" dt="2022-01-27T04:55:43.799" v="15293" actId="20577"/>
        <pc:sldMkLst>
          <pc:docMk/>
          <pc:sldMk cId="3208510071" sldId="748"/>
        </pc:sldMkLst>
        <pc:spChg chg="del">
          <ac:chgData name="Froduald Kabanza" userId="edf393d0-642b-4b9e-8c75-f62133241689" providerId="ADAL" clId="{2F313F48-DE9E-4735-A99B-FA9B9BED9B38}" dt="2022-01-27T04:40:54.966" v="15147" actId="478"/>
          <ac:spMkLst>
            <pc:docMk/>
            <pc:sldMk cId="3208510071" sldId="748"/>
            <ac:spMk id="2" creationId="{298D8D2E-E5B7-473A-97AB-44C2F0B8CB9F}"/>
          </ac:spMkLst>
        </pc:spChg>
        <pc:spChg chg="del">
          <ac:chgData name="Froduald Kabanza" userId="edf393d0-642b-4b9e-8c75-f62133241689" providerId="ADAL" clId="{2F313F48-DE9E-4735-A99B-FA9B9BED9B38}" dt="2022-01-27T04:43:49.357" v="15164" actId="478"/>
          <ac:spMkLst>
            <pc:docMk/>
            <pc:sldMk cId="3208510071" sldId="748"/>
            <ac:spMk id="3" creationId="{B0A56270-1184-49BD-8B9B-5FAB8C8CD3B9}"/>
          </ac:spMkLst>
        </pc:spChg>
        <pc:spChg chg="mod">
          <ac:chgData name="Froduald Kabanza" userId="edf393d0-642b-4b9e-8c75-f62133241689" providerId="ADAL" clId="{2F313F48-DE9E-4735-A99B-FA9B9BED9B38}" dt="2022-01-27T04:51:01.666" v="15228" actId="20578"/>
          <ac:spMkLst>
            <pc:docMk/>
            <pc:sldMk cId="3208510071" sldId="748"/>
            <ac:spMk id="16" creationId="{FBFA5DB7-746D-4963-BB15-A8938B03391F}"/>
          </ac:spMkLst>
        </pc:spChg>
        <pc:spChg chg="mod">
          <ac:chgData name="Froduald Kabanza" userId="edf393d0-642b-4b9e-8c75-f62133241689" providerId="ADAL" clId="{2F313F48-DE9E-4735-A99B-FA9B9BED9B38}" dt="2022-01-27T04:44:17.406" v="15167" actId="1076"/>
          <ac:spMkLst>
            <pc:docMk/>
            <pc:sldMk cId="3208510071" sldId="748"/>
            <ac:spMk id="26" creationId="{8C6058BA-AD77-4E5D-AEF4-DFB25C2BDAEC}"/>
          </ac:spMkLst>
        </pc:spChg>
        <pc:spChg chg="mod">
          <ac:chgData name="Froduald Kabanza" userId="edf393d0-642b-4b9e-8c75-f62133241689" providerId="ADAL" clId="{2F313F48-DE9E-4735-A99B-FA9B9BED9B38}" dt="2022-01-27T04:44:12.092" v="15165" actId="1076"/>
          <ac:spMkLst>
            <pc:docMk/>
            <pc:sldMk cId="3208510071" sldId="748"/>
            <ac:spMk id="27" creationId="{4D011035-20ED-415F-882E-55E786F91D4B}"/>
          </ac:spMkLst>
        </pc:spChg>
        <pc:spChg chg="del">
          <ac:chgData name="Froduald Kabanza" userId="edf393d0-642b-4b9e-8c75-f62133241689" providerId="ADAL" clId="{2F313F48-DE9E-4735-A99B-FA9B9BED9B38}" dt="2022-01-27T04:40:57.549" v="15148" actId="478"/>
          <ac:spMkLst>
            <pc:docMk/>
            <pc:sldMk cId="3208510071" sldId="748"/>
            <ac:spMk id="29" creationId="{DA2255CA-FA28-41A1-A0AE-67D4A454131C}"/>
          </ac:spMkLst>
        </pc:spChg>
        <pc:spChg chg="add mod">
          <ac:chgData name="Froduald Kabanza" userId="edf393d0-642b-4b9e-8c75-f62133241689" providerId="ADAL" clId="{2F313F48-DE9E-4735-A99B-FA9B9BED9B38}" dt="2022-01-27T04:53:57.182" v="15261" actId="14100"/>
          <ac:spMkLst>
            <pc:docMk/>
            <pc:sldMk cId="3208510071" sldId="748"/>
            <ac:spMk id="32" creationId="{F288023C-463E-4811-B0F2-7F6F0BFAA126}"/>
          </ac:spMkLst>
        </pc:spChg>
        <pc:spChg chg="add mod">
          <ac:chgData name="Froduald Kabanza" userId="edf393d0-642b-4b9e-8c75-f62133241689" providerId="ADAL" clId="{2F313F48-DE9E-4735-A99B-FA9B9BED9B38}" dt="2022-01-27T04:55:43.799" v="15293" actId="20577"/>
          <ac:spMkLst>
            <pc:docMk/>
            <pc:sldMk cId="3208510071" sldId="748"/>
            <ac:spMk id="33" creationId="{E8EDFC26-9699-4BDB-92D6-46145E13F2E7}"/>
          </ac:spMkLst>
        </pc:spChg>
        <pc:spChg chg="mod">
          <ac:chgData name="Froduald Kabanza" userId="edf393d0-642b-4b9e-8c75-f62133241689" providerId="ADAL" clId="{2F313F48-DE9E-4735-A99B-FA9B9BED9B38}" dt="2022-01-27T04:40:48.933" v="15146" actId="20577"/>
          <ac:spMkLst>
            <pc:docMk/>
            <pc:sldMk cId="3208510071" sldId="748"/>
            <ac:spMk id="21505" creationId="{951A0312-4847-486A-AA12-7C8AB18BA3C7}"/>
          </ac:spMkLst>
        </pc:spChg>
        <pc:grpChg chg="del">
          <ac:chgData name="Froduald Kabanza" userId="edf393d0-642b-4b9e-8c75-f62133241689" providerId="ADAL" clId="{2F313F48-DE9E-4735-A99B-FA9B9BED9B38}" dt="2022-01-27T04:43:49.357" v="15164" actId="478"/>
          <ac:grpSpMkLst>
            <pc:docMk/>
            <pc:sldMk cId="3208510071" sldId="748"/>
            <ac:grpSpMk id="22" creationId="{DE9F85C6-F3DA-4168-B209-B813D9EF4751}"/>
          </ac:grpSpMkLst>
        </pc:grpChg>
        <pc:picChg chg="add mod">
          <ac:chgData name="Froduald Kabanza" userId="edf393d0-642b-4b9e-8c75-f62133241689" providerId="ADAL" clId="{2F313F48-DE9E-4735-A99B-FA9B9BED9B38}" dt="2022-01-27T04:44:39.783" v="15172" actId="1076"/>
          <ac:picMkLst>
            <pc:docMk/>
            <pc:sldMk cId="3208510071" sldId="748"/>
            <ac:picMk id="24" creationId="{FB9CC3B6-A73C-46FD-A9CA-268F2DB7794F}"/>
          </ac:picMkLst>
        </pc:picChg>
        <pc:picChg chg="add mod">
          <ac:chgData name="Froduald Kabanza" userId="edf393d0-642b-4b9e-8c75-f62133241689" providerId="ADAL" clId="{2F313F48-DE9E-4735-A99B-FA9B9BED9B38}" dt="2022-01-27T04:44:44.093" v="15173" actId="1076"/>
          <ac:picMkLst>
            <pc:docMk/>
            <pc:sldMk cId="3208510071" sldId="748"/>
            <ac:picMk id="31" creationId="{D534E82D-ACA7-4139-92C7-A4B5551270E8}"/>
          </ac:picMkLst>
        </pc:picChg>
        <pc:cxnChg chg="mod">
          <ac:chgData name="Froduald Kabanza" userId="edf393d0-642b-4b9e-8c75-f62133241689" providerId="ADAL" clId="{2F313F48-DE9E-4735-A99B-FA9B9BED9B38}" dt="2022-01-27T04:43:49.357" v="15164" actId="478"/>
          <ac:cxnSpMkLst>
            <pc:docMk/>
            <pc:sldMk cId="3208510071" sldId="748"/>
            <ac:cxnSpMk id="18" creationId="{49CC67DE-BFF2-4FBE-B00B-D82EE3350BAE}"/>
          </ac:cxnSpMkLst>
        </pc:cxnChg>
      </pc:sldChg>
      <pc:sldChg chg="delSp add mod delAnim modAnim">
        <pc:chgData name="Froduald Kabanza" userId="edf393d0-642b-4b9e-8c75-f62133241689" providerId="ADAL" clId="{2F313F48-DE9E-4735-A99B-FA9B9BED9B38}" dt="2022-01-27T05:18:38.995" v="15495"/>
        <pc:sldMkLst>
          <pc:docMk/>
          <pc:sldMk cId="2002268232" sldId="749"/>
        </pc:sldMkLst>
        <pc:picChg chg="del">
          <ac:chgData name="Froduald Kabanza" userId="edf393d0-642b-4b9e-8c75-f62133241689" providerId="ADAL" clId="{2F313F48-DE9E-4735-A99B-FA9B9BED9B38}" dt="2022-01-27T05:18:19.661" v="15494" actId="478"/>
          <ac:picMkLst>
            <pc:docMk/>
            <pc:sldMk cId="2002268232" sldId="749"/>
            <ac:picMk id="29" creationId="{93E654AC-5540-4324-9A64-C9032EDA349F}"/>
          </ac:picMkLst>
        </pc:picChg>
      </pc:sldChg>
      <pc:sldChg chg="add modAnim">
        <pc:chgData name="Froduald Kabanza" userId="edf393d0-642b-4b9e-8c75-f62133241689" providerId="ADAL" clId="{2F313F48-DE9E-4735-A99B-FA9B9BED9B38}" dt="2022-01-27T05:18:53.533" v="15497"/>
        <pc:sldMkLst>
          <pc:docMk/>
          <pc:sldMk cId="1019804252" sldId="750"/>
        </pc:sldMkLst>
      </pc:sld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25FD9952-E8C1-40A2-A196-B00F55062A58}"/>
    <pc:docChg chg="undo custSel modSld">
      <pc:chgData name="Froduald Kabanza" userId="edf393d0-642b-4b9e-8c75-f62133241689" providerId="ADAL" clId="{25FD9952-E8C1-40A2-A196-B00F55062A58}" dt="2023-06-05T12:03:00.058" v="3" actId="20577"/>
      <pc:docMkLst>
        <pc:docMk/>
      </pc:docMkLst>
      <pc:sldChg chg="modSp mod">
        <pc:chgData name="Froduald Kabanza" userId="edf393d0-642b-4b9e-8c75-f62133241689" providerId="ADAL" clId="{25FD9952-E8C1-40A2-A196-B00F55062A58}" dt="2023-06-05T11:57:23.061" v="2" actId="20577"/>
        <pc:sldMkLst>
          <pc:docMk/>
          <pc:sldMk cId="0" sldId="290"/>
        </pc:sldMkLst>
        <pc:spChg chg="mod">
          <ac:chgData name="Froduald Kabanza" userId="edf393d0-642b-4b9e-8c75-f62133241689" providerId="ADAL" clId="{25FD9952-E8C1-40A2-A196-B00F55062A58}" dt="2023-06-05T11:57:23.061" v="2" actId="20577"/>
          <ac:spMkLst>
            <pc:docMk/>
            <pc:sldMk cId="0" sldId="290"/>
            <ac:spMk id="31746" creationId="{00000000-0000-0000-0000-000000000000}"/>
          </ac:spMkLst>
        </pc:spChg>
      </pc:sldChg>
      <pc:sldChg chg="mod modShow">
        <pc:chgData name="Froduald Kabanza" userId="edf393d0-642b-4b9e-8c75-f62133241689" providerId="ADAL" clId="{25FD9952-E8C1-40A2-A196-B00F55062A58}" dt="2023-06-05T11:52:29.284" v="0" actId="729"/>
        <pc:sldMkLst>
          <pc:docMk/>
          <pc:sldMk cId="0" sldId="387"/>
        </pc:sldMkLst>
      </pc:sldChg>
      <pc:sldChg chg="modSp">
        <pc:chgData name="Froduald Kabanza" userId="edf393d0-642b-4b9e-8c75-f62133241689" providerId="ADAL" clId="{25FD9952-E8C1-40A2-A196-B00F55062A58}" dt="2023-06-05T12:03:00.058" v="3" actId="20577"/>
        <pc:sldMkLst>
          <pc:docMk/>
          <pc:sldMk cId="0" sldId="394"/>
        </pc:sldMkLst>
        <pc:spChg chg="mod">
          <ac:chgData name="Froduald Kabanza" userId="edf393d0-642b-4b9e-8c75-f62133241689" providerId="ADAL" clId="{25FD9952-E8C1-40A2-A196-B00F55062A58}" dt="2023-06-05T12:03:00.058" v="3" actId="20577"/>
          <ac:spMkLst>
            <pc:docMk/>
            <pc:sldMk cId="0" sldId="394"/>
            <ac:spMk id="84994" creationId="{00000000-0000-0000-0000-000000000000}"/>
          </ac:spMkLst>
        </pc:spChg>
      </pc:sldChg>
    </pc:docChg>
  </pc:docChgLst>
  <pc:docChgLst>
    <pc:chgData name="Froduald Kabanza" userId="edf393d0-642b-4b9e-8c75-f62133241689" providerId="ADAL" clId="{4B9624B8-BA3E-4EE4-8971-7D5721A326BF}"/>
    <pc:docChg chg="custSel modSld">
      <pc:chgData name="Froduald Kabanza" userId="edf393d0-642b-4b9e-8c75-f62133241689" providerId="ADAL" clId="{4B9624B8-BA3E-4EE4-8971-7D5721A326BF}" dt="2022-01-28T15:39:24.760" v="0" actId="478"/>
      <pc:docMkLst>
        <pc:docMk/>
      </pc:docMkLst>
      <pc:sldChg chg="delSp modSp mod delAnim">
        <pc:chgData name="Froduald Kabanza" userId="edf393d0-642b-4b9e-8c75-f62133241689" providerId="ADAL" clId="{4B9624B8-BA3E-4EE4-8971-7D5721A326BF}" dt="2022-01-28T15:39:24.760" v="0" actId="478"/>
        <pc:sldMkLst>
          <pc:docMk/>
          <pc:sldMk cId="3380569862" sldId="314"/>
        </pc:sldMkLst>
        <pc:grpChg chg="del">
          <ac:chgData name="Froduald Kabanza" userId="edf393d0-642b-4b9e-8c75-f62133241689" providerId="ADAL" clId="{4B9624B8-BA3E-4EE4-8971-7D5721A326BF}" dt="2022-01-28T15:39:24.760" v="0" actId="478"/>
          <ac:grpSpMkLst>
            <pc:docMk/>
            <pc:sldMk cId="3380569862" sldId="314"/>
            <ac:grpSpMk id="25" creationId="{A725A516-CF27-45B8-AD03-D94CFC653E82}"/>
          </ac:grpSpMkLst>
        </pc:grpChg>
        <pc:cxnChg chg="mod">
          <ac:chgData name="Froduald Kabanza" userId="edf393d0-642b-4b9e-8c75-f62133241689" providerId="ADAL" clId="{4B9624B8-BA3E-4EE4-8971-7D5721A326BF}" dt="2022-01-28T15:39:24.760" v="0" actId="478"/>
          <ac:cxnSpMkLst>
            <pc:docMk/>
            <pc:sldMk cId="3380569862" sldId="314"/>
            <ac:cxnSpMk id="16" creationId="{DCF09B0D-E9CA-411B-8F0E-C90A73D4F281}"/>
          </ac:cxnSpMkLst>
        </pc:cxnChg>
      </pc:sldChg>
    </pc:docChg>
  </pc:docChgLst>
  <pc:docChgLst>
    <pc:chgData name="Froduald Kabanza" userId="edf393d0-642b-4b9e-8c75-f62133241689" providerId="ADAL" clId="{0C94AB9F-34DA-44D4-A4F1-AF6BF0F44370}"/>
    <pc:docChg chg="undo custSel addSld delSld modSld sldOrd addSection delSection modSection">
      <pc:chgData name="Froduald Kabanza" userId="edf393d0-642b-4b9e-8c75-f62133241689" providerId="ADAL" clId="{0C94AB9F-34DA-44D4-A4F1-AF6BF0F44370}" dt="2022-01-28T12:47:53.560" v="2294"/>
      <pc:docMkLst>
        <pc:docMk/>
      </pc:docMkLst>
      <pc:sldChg chg="modSp mod">
        <pc:chgData name="Froduald Kabanza" userId="edf393d0-642b-4b9e-8c75-f62133241689" providerId="ADAL" clId="{0C94AB9F-34DA-44D4-A4F1-AF6BF0F44370}" dt="2022-01-28T10:48:59.174" v="5" actId="20577"/>
        <pc:sldMkLst>
          <pc:docMk/>
          <pc:sldMk cId="0" sldId="258"/>
        </pc:sldMkLst>
        <pc:spChg chg="mod">
          <ac:chgData name="Froduald Kabanza" userId="edf393d0-642b-4b9e-8c75-f62133241689" providerId="ADAL" clId="{0C94AB9F-34DA-44D4-A4F1-AF6BF0F44370}" dt="2022-01-28T10:48:59.174" v="5" actId="20577"/>
          <ac:spMkLst>
            <pc:docMk/>
            <pc:sldMk cId="0" sldId="258"/>
            <ac:spMk id="75779" creationId="{00000000-0000-0000-0000-000000000000}"/>
          </ac:spMkLst>
        </pc:spChg>
      </pc:sldChg>
      <pc:sldChg chg="ord">
        <pc:chgData name="Froduald Kabanza" userId="edf393d0-642b-4b9e-8c75-f62133241689" providerId="ADAL" clId="{0C94AB9F-34DA-44D4-A4F1-AF6BF0F44370}" dt="2022-01-28T10:53:53.571" v="157"/>
        <pc:sldMkLst>
          <pc:docMk/>
          <pc:sldMk cId="0" sldId="270"/>
        </pc:sldMkLst>
      </pc:sldChg>
      <pc:sldChg chg="modSp mod ord modNotesTx">
        <pc:chgData name="Froduald Kabanza" userId="edf393d0-642b-4b9e-8c75-f62133241689" providerId="ADAL" clId="{0C94AB9F-34DA-44D4-A4F1-AF6BF0F44370}" dt="2022-01-28T11:56:57.509" v="507"/>
        <pc:sldMkLst>
          <pc:docMk/>
          <pc:sldMk cId="0" sldId="273"/>
        </pc:sldMkLst>
        <pc:spChg chg="mod">
          <ac:chgData name="Froduald Kabanza" userId="edf393d0-642b-4b9e-8c75-f62133241689" providerId="ADAL" clId="{0C94AB9F-34DA-44D4-A4F1-AF6BF0F44370}" dt="2022-01-28T11:56:14.741" v="504" actId="5793"/>
          <ac:spMkLst>
            <pc:docMk/>
            <pc:sldMk cId="0" sldId="273"/>
            <ac:spMk id="71683" creationId="{00000000-0000-0000-0000-000000000000}"/>
          </ac:spMkLst>
        </pc:spChg>
      </pc:sldChg>
      <pc:sldChg chg="del">
        <pc:chgData name="Froduald Kabanza" userId="edf393d0-642b-4b9e-8c75-f62133241689" providerId="ADAL" clId="{0C94AB9F-34DA-44D4-A4F1-AF6BF0F44370}" dt="2022-01-28T10:53:32.111" v="155" actId="2696"/>
        <pc:sldMkLst>
          <pc:docMk/>
          <pc:sldMk cId="0" sldId="284"/>
        </pc:sldMkLst>
      </pc:sldChg>
      <pc:sldChg chg="del">
        <pc:chgData name="Froduald Kabanza" userId="edf393d0-642b-4b9e-8c75-f62133241689" providerId="ADAL" clId="{0C94AB9F-34DA-44D4-A4F1-AF6BF0F44370}" dt="2022-01-28T10:53:01.079" v="153" actId="2696"/>
        <pc:sldMkLst>
          <pc:docMk/>
          <pc:sldMk cId="0" sldId="291"/>
        </pc:sldMkLst>
      </pc:sldChg>
      <pc:sldChg chg="ord">
        <pc:chgData name="Froduald Kabanza" userId="edf393d0-642b-4b9e-8c75-f62133241689" providerId="ADAL" clId="{0C94AB9F-34DA-44D4-A4F1-AF6BF0F44370}" dt="2022-01-28T11:50:07.912" v="477"/>
        <pc:sldMkLst>
          <pc:docMk/>
          <pc:sldMk cId="2667678292" sldId="300"/>
        </pc:sldMkLst>
      </pc:sldChg>
      <pc:sldChg chg="addSp modSp mod modAnim">
        <pc:chgData name="Froduald Kabanza" userId="edf393d0-642b-4b9e-8c75-f62133241689" providerId="ADAL" clId="{0C94AB9F-34DA-44D4-A4F1-AF6BF0F44370}" dt="2022-01-28T12:44:49.982" v="2291" actId="20577"/>
        <pc:sldMkLst>
          <pc:docMk/>
          <pc:sldMk cId="2156395761" sldId="301"/>
        </pc:sldMkLst>
        <pc:spChg chg="mod">
          <ac:chgData name="Froduald Kabanza" userId="edf393d0-642b-4b9e-8c75-f62133241689" providerId="ADAL" clId="{0C94AB9F-34DA-44D4-A4F1-AF6BF0F44370}" dt="2022-01-28T12:44:49.982" v="2291" actId="20577"/>
          <ac:spMkLst>
            <pc:docMk/>
            <pc:sldMk cId="2156395761" sldId="301"/>
            <ac:spMk id="2" creationId="{00000000-0000-0000-0000-000000000000}"/>
          </ac:spMkLst>
        </pc:spChg>
        <pc:picChg chg="add mod">
          <ac:chgData name="Froduald Kabanza" userId="edf393d0-642b-4b9e-8c75-f62133241689" providerId="ADAL" clId="{0C94AB9F-34DA-44D4-A4F1-AF6BF0F44370}" dt="2022-01-28T11:51:08.192" v="485" actId="1076"/>
          <ac:picMkLst>
            <pc:docMk/>
            <pc:sldMk cId="2156395761" sldId="301"/>
            <ac:picMk id="10" creationId="{CE1F4674-5725-4123-893E-1B23F7C9954E}"/>
          </ac:picMkLst>
        </pc:picChg>
      </pc:sldChg>
      <pc:sldChg chg="modSp mod modAnim">
        <pc:chgData name="Froduald Kabanza" userId="edf393d0-642b-4b9e-8c75-f62133241689" providerId="ADAL" clId="{0C94AB9F-34DA-44D4-A4F1-AF6BF0F44370}" dt="2022-01-28T11:57:21.526" v="511" actId="14100"/>
        <pc:sldMkLst>
          <pc:docMk/>
          <pc:sldMk cId="1031080359" sldId="302"/>
        </pc:sldMkLst>
        <pc:spChg chg="mod">
          <ac:chgData name="Froduald Kabanza" userId="edf393d0-642b-4b9e-8c75-f62133241689" providerId="ADAL" clId="{0C94AB9F-34DA-44D4-A4F1-AF6BF0F44370}" dt="2022-01-28T11:57:21.526" v="511" actId="14100"/>
          <ac:spMkLst>
            <pc:docMk/>
            <pc:sldMk cId="1031080359" sldId="302"/>
            <ac:spMk id="2" creationId="{00000000-0000-0000-0000-000000000000}"/>
          </ac:spMkLst>
        </pc:spChg>
        <pc:spChg chg="mod">
          <ac:chgData name="Froduald Kabanza" userId="edf393d0-642b-4b9e-8c75-f62133241689" providerId="ADAL" clId="{0C94AB9F-34DA-44D4-A4F1-AF6BF0F44370}" dt="2022-01-28T11:57:19.038" v="510" actId="1076"/>
          <ac:spMkLst>
            <pc:docMk/>
            <pc:sldMk cId="1031080359" sldId="302"/>
            <ac:spMk id="16" creationId="{AEF68D0A-8E6D-4240-BFEF-1FBDA77DD61F}"/>
          </ac:spMkLst>
        </pc:spChg>
        <pc:spChg chg="mod">
          <ac:chgData name="Froduald Kabanza" userId="edf393d0-642b-4b9e-8c75-f62133241689" providerId="ADAL" clId="{0C94AB9F-34DA-44D4-A4F1-AF6BF0F44370}" dt="2022-01-28T11:57:19.038" v="510" actId="1076"/>
          <ac:spMkLst>
            <pc:docMk/>
            <pc:sldMk cId="1031080359" sldId="302"/>
            <ac:spMk id="18" creationId="{69EE59D9-E373-4809-82E5-5B25A92F6886}"/>
          </ac:spMkLst>
        </pc:spChg>
        <pc:picChg chg="mod">
          <ac:chgData name="Froduald Kabanza" userId="edf393d0-642b-4b9e-8c75-f62133241689" providerId="ADAL" clId="{0C94AB9F-34DA-44D4-A4F1-AF6BF0F44370}" dt="2022-01-28T11:57:19.038" v="510" actId="1076"/>
          <ac:picMkLst>
            <pc:docMk/>
            <pc:sldMk cId="1031080359" sldId="302"/>
            <ac:picMk id="11" creationId="{8A3AEE62-54F9-4022-BB80-E0F818391DA5}"/>
          </ac:picMkLst>
        </pc:picChg>
      </pc:sldChg>
      <pc:sldChg chg="modSp mod">
        <pc:chgData name="Froduald Kabanza" userId="edf393d0-642b-4b9e-8c75-f62133241689" providerId="ADAL" clId="{0C94AB9F-34DA-44D4-A4F1-AF6BF0F44370}" dt="2022-01-28T11:58:27.276" v="531" actId="20577"/>
        <pc:sldMkLst>
          <pc:docMk/>
          <pc:sldMk cId="1831209848" sldId="305"/>
        </pc:sldMkLst>
        <pc:spChg chg="mod">
          <ac:chgData name="Froduald Kabanza" userId="edf393d0-642b-4b9e-8c75-f62133241689" providerId="ADAL" clId="{0C94AB9F-34DA-44D4-A4F1-AF6BF0F44370}" dt="2022-01-28T11:58:27.276" v="531" actId="20577"/>
          <ac:spMkLst>
            <pc:docMk/>
            <pc:sldMk cId="1831209848" sldId="305"/>
            <ac:spMk id="50178" creationId="{00000000-0000-0000-0000-000000000000}"/>
          </ac:spMkLst>
        </pc:spChg>
      </pc:sldChg>
      <pc:sldChg chg="addSp modSp modAnim">
        <pc:chgData name="Froduald Kabanza" userId="edf393d0-642b-4b9e-8c75-f62133241689" providerId="ADAL" clId="{0C94AB9F-34DA-44D4-A4F1-AF6BF0F44370}" dt="2022-01-28T11:51:32.987" v="489"/>
        <pc:sldMkLst>
          <pc:docMk/>
          <pc:sldMk cId="3380569862" sldId="314"/>
        </pc:sldMkLst>
        <pc:picChg chg="add mod">
          <ac:chgData name="Froduald Kabanza" userId="edf393d0-642b-4b9e-8c75-f62133241689" providerId="ADAL" clId="{0C94AB9F-34DA-44D4-A4F1-AF6BF0F44370}" dt="2022-01-28T11:51:16.636" v="486"/>
          <ac:picMkLst>
            <pc:docMk/>
            <pc:sldMk cId="3380569862" sldId="314"/>
            <ac:picMk id="17" creationId="{86F58C1D-9C55-4DC3-AB66-3321CA32F835}"/>
          </ac:picMkLst>
        </pc:picChg>
      </pc:sldChg>
      <pc:sldChg chg="modSp modAnim">
        <pc:chgData name="Froduald Kabanza" userId="edf393d0-642b-4b9e-8c75-f62133241689" providerId="ADAL" clId="{0C94AB9F-34DA-44D4-A4F1-AF6BF0F44370}" dt="2022-01-28T12:00:43.373" v="539" actId="5793"/>
        <pc:sldMkLst>
          <pc:docMk/>
          <pc:sldMk cId="2610094761" sldId="315"/>
        </pc:sldMkLst>
        <pc:spChg chg="mod">
          <ac:chgData name="Froduald Kabanza" userId="edf393d0-642b-4b9e-8c75-f62133241689" providerId="ADAL" clId="{0C94AB9F-34DA-44D4-A4F1-AF6BF0F44370}" dt="2022-01-28T12:00:43.373" v="539" actId="5793"/>
          <ac:spMkLst>
            <pc:docMk/>
            <pc:sldMk cId="2610094761" sldId="315"/>
            <ac:spMk id="71683" creationId="{00000000-0000-0000-0000-000000000000}"/>
          </ac:spMkLst>
        </pc:spChg>
      </pc:sldChg>
      <pc:sldChg chg="modSp modAnim">
        <pc:chgData name="Froduald Kabanza" userId="edf393d0-642b-4b9e-8c75-f62133241689" providerId="ADAL" clId="{0C94AB9F-34DA-44D4-A4F1-AF6BF0F44370}" dt="2022-01-28T12:01:15.976" v="548" actId="5793"/>
        <pc:sldMkLst>
          <pc:docMk/>
          <pc:sldMk cId="729640008" sldId="321"/>
        </pc:sldMkLst>
        <pc:spChg chg="mod">
          <ac:chgData name="Froduald Kabanza" userId="edf393d0-642b-4b9e-8c75-f62133241689" providerId="ADAL" clId="{0C94AB9F-34DA-44D4-A4F1-AF6BF0F44370}" dt="2022-01-28T12:01:15.976" v="548" actId="5793"/>
          <ac:spMkLst>
            <pc:docMk/>
            <pc:sldMk cId="729640008" sldId="321"/>
            <ac:spMk id="71683" creationId="{00000000-0000-0000-0000-000000000000}"/>
          </ac:spMkLst>
        </pc:spChg>
      </pc:sldChg>
      <pc:sldChg chg="addSp modSp mod">
        <pc:chgData name="Froduald Kabanza" userId="edf393d0-642b-4b9e-8c75-f62133241689" providerId="ADAL" clId="{0C94AB9F-34DA-44D4-A4F1-AF6BF0F44370}" dt="2022-01-28T10:52:36.464" v="152" actId="1076"/>
        <pc:sldMkLst>
          <pc:docMk/>
          <pc:sldMk cId="2878374036" sldId="328"/>
        </pc:sldMkLst>
        <pc:spChg chg="mod">
          <ac:chgData name="Froduald Kabanza" userId="edf393d0-642b-4b9e-8c75-f62133241689" providerId="ADAL" clId="{0C94AB9F-34DA-44D4-A4F1-AF6BF0F44370}" dt="2022-01-28T10:51:19.335" v="148" actId="14100"/>
          <ac:spMkLst>
            <pc:docMk/>
            <pc:sldMk cId="2878374036" sldId="328"/>
            <ac:spMk id="96259" creationId="{00000000-0000-0000-0000-000000000000}"/>
          </ac:spMkLst>
        </pc:spChg>
        <pc:graphicFrameChg chg="add mod modGraphic">
          <ac:chgData name="Froduald Kabanza" userId="edf393d0-642b-4b9e-8c75-f62133241689" providerId="ADAL" clId="{0C94AB9F-34DA-44D4-A4F1-AF6BF0F44370}" dt="2022-01-28T10:52:36.464" v="152" actId="1076"/>
          <ac:graphicFrameMkLst>
            <pc:docMk/>
            <pc:sldMk cId="2878374036" sldId="328"/>
            <ac:graphicFrameMk id="3" creationId="{90B79B2C-9C10-46B7-AF92-2696E893FB05}"/>
          </ac:graphicFrameMkLst>
        </pc:graphicFrameChg>
      </pc:sldChg>
      <pc:sldChg chg="modSp mod">
        <pc:chgData name="Froduald Kabanza" userId="edf393d0-642b-4b9e-8c75-f62133241689" providerId="ADAL" clId="{0C94AB9F-34DA-44D4-A4F1-AF6BF0F44370}" dt="2022-01-28T12:42:22.881" v="2260" actId="1076"/>
        <pc:sldMkLst>
          <pc:docMk/>
          <pc:sldMk cId="154423500" sldId="332"/>
        </pc:sldMkLst>
        <pc:spChg chg="mod">
          <ac:chgData name="Froduald Kabanza" userId="edf393d0-642b-4b9e-8c75-f62133241689" providerId="ADAL" clId="{0C94AB9F-34DA-44D4-A4F1-AF6BF0F44370}" dt="2022-01-28T12:42:17.810" v="2259" actId="20577"/>
          <ac:spMkLst>
            <pc:docMk/>
            <pc:sldMk cId="154423500" sldId="332"/>
            <ac:spMk id="6" creationId="{50B0FB34-D872-45C2-9416-85ECF442F569}"/>
          </ac:spMkLst>
        </pc:spChg>
        <pc:spChg chg="mod">
          <ac:chgData name="Froduald Kabanza" userId="edf393d0-642b-4b9e-8c75-f62133241689" providerId="ADAL" clId="{0C94AB9F-34DA-44D4-A4F1-AF6BF0F44370}" dt="2022-01-28T12:42:22.881" v="2260" actId="1076"/>
          <ac:spMkLst>
            <pc:docMk/>
            <pc:sldMk cId="154423500" sldId="332"/>
            <ac:spMk id="7" creationId="{9D9D7E22-6E14-4E34-957C-A91469454C2C}"/>
          </ac:spMkLst>
        </pc:spChg>
      </pc:sldChg>
      <pc:sldChg chg="add">
        <pc:chgData name="Froduald Kabanza" userId="edf393d0-642b-4b9e-8c75-f62133241689" providerId="ADAL" clId="{0C94AB9F-34DA-44D4-A4F1-AF6BF0F44370}" dt="2022-01-28T12:47:53.560" v="2294"/>
        <pc:sldMkLst>
          <pc:docMk/>
          <pc:sldMk cId="0" sldId="410"/>
        </pc:sldMkLst>
      </pc:sldChg>
      <pc:sldChg chg="add">
        <pc:chgData name="Froduald Kabanza" userId="edf393d0-642b-4b9e-8c75-f62133241689" providerId="ADAL" clId="{0C94AB9F-34DA-44D4-A4F1-AF6BF0F44370}" dt="2022-01-28T12:47:53.560" v="2294"/>
        <pc:sldMkLst>
          <pc:docMk/>
          <pc:sldMk cId="0" sldId="411"/>
        </pc:sldMkLst>
      </pc:sldChg>
      <pc:sldChg chg="add">
        <pc:chgData name="Froduald Kabanza" userId="edf393d0-642b-4b9e-8c75-f62133241689" providerId="ADAL" clId="{0C94AB9F-34DA-44D4-A4F1-AF6BF0F44370}" dt="2022-01-28T12:47:53.560" v="2294"/>
        <pc:sldMkLst>
          <pc:docMk/>
          <pc:sldMk cId="0" sldId="412"/>
        </pc:sldMkLst>
      </pc:sldChg>
      <pc:sldChg chg="add">
        <pc:chgData name="Froduald Kabanza" userId="edf393d0-642b-4b9e-8c75-f62133241689" providerId="ADAL" clId="{0C94AB9F-34DA-44D4-A4F1-AF6BF0F44370}" dt="2022-01-28T12:47:53.560" v="2294"/>
        <pc:sldMkLst>
          <pc:docMk/>
          <pc:sldMk cId="0" sldId="413"/>
        </pc:sldMkLst>
      </pc:sldChg>
      <pc:sldChg chg="add">
        <pc:chgData name="Froduald Kabanza" userId="edf393d0-642b-4b9e-8c75-f62133241689" providerId="ADAL" clId="{0C94AB9F-34DA-44D4-A4F1-AF6BF0F44370}" dt="2022-01-28T12:47:53.560" v="2294"/>
        <pc:sldMkLst>
          <pc:docMk/>
          <pc:sldMk cId="0" sldId="414"/>
        </pc:sldMkLst>
      </pc:sldChg>
      <pc:sldChg chg="add">
        <pc:chgData name="Froduald Kabanza" userId="edf393d0-642b-4b9e-8c75-f62133241689" providerId="ADAL" clId="{0C94AB9F-34DA-44D4-A4F1-AF6BF0F44370}" dt="2022-01-28T12:47:53.560" v="2294"/>
        <pc:sldMkLst>
          <pc:docMk/>
          <pc:sldMk cId="0" sldId="415"/>
        </pc:sldMkLst>
      </pc:sldChg>
      <pc:sldChg chg="add">
        <pc:chgData name="Froduald Kabanza" userId="edf393d0-642b-4b9e-8c75-f62133241689" providerId="ADAL" clId="{0C94AB9F-34DA-44D4-A4F1-AF6BF0F44370}" dt="2022-01-28T12:47:53.560" v="2294"/>
        <pc:sldMkLst>
          <pc:docMk/>
          <pc:sldMk cId="0" sldId="416"/>
        </pc:sldMkLst>
      </pc:sldChg>
      <pc:sldChg chg="add">
        <pc:chgData name="Froduald Kabanza" userId="edf393d0-642b-4b9e-8c75-f62133241689" providerId="ADAL" clId="{0C94AB9F-34DA-44D4-A4F1-AF6BF0F44370}" dt="2022-01-28T12:47:53.560" v="2294"/>
        <pc:sldMkLst>
          <pc:docMk/>
          <pc:sldMk cId="0" sldId="417"/>
        </pc:sldMkLst>
      </pc:sldChg>
      <pc:sldChg chg="add">
        <pc:chgData name="Froduald Kabanza" userId="edf393d0-642b-4b9e-8c75-f62133241689" providerId="ADAL" clId="{0C94AB9F-34DA-44D4-A4F1-AF6BF0F44370}" dt="2022-01-28T12:47:53.560" v="2294"/>
        <pc:sldMkLst>
          <pc:docMk/>
          <pc:sldMk cId="0" sldId="418"/>
        </pc:sldMkLst>
      </pc:sldChg>
      <pc:sldChg chg="add">
        <pc:chgData name="Froduald Kabanza" userId="edf393d0-642b-4b9e-8c75-f62133241689" providerId="ADAL" clId="{0C94AB9F-34DA-44D4-A4F1-AF6BF0F44370}" dt="2022-01-28T12:47:53.560" v="2294"/>
        <pc:sldMkLst>
          <pc:docMk/>
          <pc:sldMk cId="0" sldId="419"/>
        </pc:sldMkLst>
      </pc:sldChg>
      <pc:sldChg chg="add">
        <pc:chgData name="Froduald Kabanza" userId="edf393d0-642b-4b9e-8c75-f62133241689" providerId="ADAL" clId="{0C94AB9F-34DA-44D4-A4F1-AF6BF0F44370}" dt="2022-01-28T12:47:53.560" v="2294"/>
        <pc:sldMkLst>
          <pc:docMk/>
          <pc:sldMk cId="0" sldId="420"/>
        </pc:sldMkLst>
      </pc:sldChg>
      <pc:sldChg chg="add">
        <pc:chgData name="Froduald Kabanza" userId="edf393d0-642b-4b9e-8c75-f62133241689" providerId="ADAL" clId="{0C94AB9F-34DA-44D4-A4F1-AF6BF0F44370}" dt="2022-01-28T12:47:53.560" v="2294"/>
        <pc:sldMkLst>
          <pc:docMk/>
          <pc:sldMk cId="0" sldId="422"/>
        </pc:sldMkLst>
      </pc:sldChg>
      <pc:sldChg chg="del">
        <pc:chgData name="Froduald Kabanza" userId="edf393d0-642b-4b9e-8c75-f62133241689" providerId="ADAL" clId="{0C94AB9F-34DA-44D4-A4F1-AF6BF0F44370}" dt="2022-01-28T10:53:01.079" v="153" actId="2696"/>
        <pc:sldMkLst>
          <pc:docMk/>
          <pc:sldMk cId="3042594984" sldId="698"/>
        </pc:sldMkLst>
      </pc:sldChg>
      <pc:sldChg chg="del">
        <pc:chgData name="Froduald Kabanza" userId="edf393d0-642b-4b9e-8c75-f62133241689" providerId="ADAL" clId="{0C94AB9F-34DA-44D4-A4F1-AF6BF0F44370}" dt="2022-01-28T10:53:10.415" v="154" actId="2696"/>
        <pc:sldMkLst>
          <pc:docMk/>
          <pc:sldMk cId="4051689559" sldId="699"/>
        </pc:sldMkLst>
      </pc:sldChg>
      <pc:sldChg chg="addSp delSp modSp add mod ord delAnim modAnim modNotesTx">
        <pc:chgData name="Froduald Kabanza" userId="edf393d0-642b-4b9e-8c75-f62133241689" providerId="ADAL" clId="{0C94AB9F-34DA-44D4-A4F1-AF6BF0F44370}" dt="2022-01-28T12:44:07.705" v="2282" actId="1076"/>
        <pc:sldMkLst>
          <pc:docMk/>
          <pc:sldMk cId="653426119" sldId="705"/>
        </pc:sldMkLst>
        <pc:spChg chg="add mod">
          <ac:chgData name="Froduald Kabanza" userId="edf393d0-642b-4b9e-8c75-f62133241689" providerId="ADAL" clId="{0C94AB9F-34DA-44D4-A4F1-AF6BF0F44370}" dt="2022-01-28T12:44:05.633" v="2281" actId="255"/>
          <ac:spMkLst>
            <pc:docMk/>
            <pc:sldMk cId="653426119" sldId="705"/>
            <ac:spMk id="5" creationId="{F9DE3E80-24C8-4418-8174-FA6EE5BE3153}"/>
          </ac:spMkLst>
        </pc:spChg>
        <pc:spChg chg="add mod">
          <ac:chgData name="Froduald Kabanza" userId="edf393d0-642b-4b9e-8c75-f62133241689" providerId="ADAL" clId="{0C94AB9F-34DA-44D4-A4F1-AF6BF0F44370}" dt="2022-01-28T11:48:52.341" v="326" actId="20577"/>
          <ac:spMkLst>
            <pc:docMk/>
            <pc:sldMk cId="653426119" sldId="705"/>
            <ac:spMk id="12" creationId="{ECA08916-6E3C-4018-8016-9406D937133A}"/>
          </ac:spMkLst>
        </pc:spChg>
        <pc:spChg chg="add mod">
          <ac:chgData name="Froduald Kabanza" userId="edf393d0-642b-4b9e-8c75-f62133241689" providerId="ADAL" clId="{0C94AB9F-34DA-44D4-A4F1-AF6BF0F44370}" dt="2022-01-28T12:43:52.771" v="2272" actId="1076"/>
          <ac:spMkLst>
            <pc:docMk/>
            <pc:sldMk cId="653426119" sldId="705"/>
            <ac:spMk id="25" creationId="{EB0EBFC4-989B-44F9-9795-66203F61E373}"/>
          </ac:spMkLst>
        </pc:spChg>
        <pc:spChg chg="add mod">
          <ac:chgData name="Froduald Kabanza" userId="edf393d0-642b-4b9e-8c75-f62133241689" providerId="ADAL" clId="{0C94AB9F-34DA-44D4-A4F1-AF6BF0F44370}" dt="2022-01-28T12:43:51.296" v="2270" actId="1076"/>
          <ac:spMkLst>
            <pc:docMk/>
            <pc:sldMk cId="653426119" sldId="705"/>
            <ac:spMk id="26" creationId="{DB616229-B8FF-45F0-B096-A912616C5CD2}"/>
          </ac:spMkLst>
        </pc:spChg>
        <pc:spChg chg="mod">
          <ac:chgData name="Froduald Kabanza" userId="edf393d0-642b-4b9e-8c75-f62133241689" providerId="ADAL" clId="{0C94AB9F-34DA-44D4-A4F1-AF6BF0F44370}" dt="2022-01-28T11:00:01.242" v="189" actId="20577"/>
          <ac:spMkLst>
            <pc:docMk/>
            <pc:sldMk cId="653426119" sldId="705"/>
            <ac:spMk id="46082" creationId="{00000000-0000-0000-0000-000000000000}"/>
          </ac:spMkLst>
        </pc:spChg>
        <pc:spChg chg="del topLvl">
          <ac:chgData name="Froduald Kabanza" userId="edf393d0-642b-4b9e-8c75-f62133241689" providerId="ADAL" clId="{0C94AB9F-34DA-44D4-A4F1-AF6BF0F44370}" dt="2022-01-28T10:57:36.766" v="184" actId="478"/>
          <ac:spMkLst>
            <pc:docMk/>
            <pc:sldMk cId="653426119" sldId="705"/>
            <ac:spMk id="46092" creationId="{00000000-0000-0000-0000-000000000000}"/>
          </ac:spMkLst>
        </pc:spChg>
        <pc:spChg chg="del topLvl">
          <ac:chgData name="Froduald Kabanza" userId="edf393d0-642b-4b9e-8c75-f62133241689" providerId="ADAL" clId="{0C94AB9F-34DA-44D4-A4F1-AF6BF0F44370}" dt="2022-01-28T10:57:40.052" v="185" actId="478"/>
          <ac:spMkLst>
            <pc:docMk/>
            <pc:sldMk cId="653426119" sldId="705"/>
            <ac:spMk id="46093" creationId="{00000000-0000-0000-0000-000000000000}"/>
          </ac:spMkLst>
        </pc:spChg>
        <pc:grpChg chg="del">
          <ac:chgData name="Froduald Kabanza" userId="edf393d0-642b-4b9e-8c75-f62133241689" providerId="ADAL" clId="{0C94AB9F-34DA-44D4-A4F1-AF6BF0F44370}" dt="2022-01-28T10:57:31.741" v="183" actId="478"/>
          <ac:grpSpMkLst>
            <pc:docMk/>
            <pc:sldMk cId="653426119" sldId="705"/>
            <ac:grpSpMk id="4" creationId="{00000000-0000-0000-0000-000000000000}"/>
          </ac:grpSpMkLst>
        </pc:grpChg>
        <pc:grpChg chg="del">
          <ac:chgData name="Froduald Kabanza" userId="edf393d0-642b-4b9e-8c75-f62133241689" providerId="ADAL" clId="{0C94AB9F-34DA-44D4-A4F1-AF6BF0F44370}" dt="2022-01-28T10:57:31.741" v="183" actId="478"/>
          <ac:grpSpMkLst>
            <pc:docMk/>
            <pc:sldMk cId="653426119" sldId="705"/>
            <ac:grpSpMk id="6" creationId="{9D8FF7FE-1C9A-442F-8EE6-B91F8A095D21}"/>
          </ac:grpSpMkLst>
        </pc:grpChg>
        <pc:grpChg chg="del">
          <ac:chgData name="Froduald Kabanza" userId="edf393d0-642b-4b9e-8c75-f62133241689" providerId="ADAL" clId="{0C94AB9F-34DA-44D4-A4F1-AF6BF0F44370}" dt="2022-01-28T10:57:36.766" v="184" actId="478"/>
          <ac:grpSpMkLst>
            <pc:docMk/>
            <pc:sldMk cId="653426119" sldId="705"/>
            <ac:grpSpMk id="7" creationId="{9FA0EFCE-A8BC-4F90-AACD-972802D9AF49}"/>
          </ac:grpSpMkLst>
        </pc:grpChg>
        <pc:picChg chg="add mod">
          <ac:chgData name="Froduald Kabanza" userId="edf393d0-642b-4b9e-8c75-f62133241689" providerId="ADAL" clId="{0C94AB9F-34DA-44D4-A4F1-AF6BF0F44370}" dt="2022-01-28T12:44:00.163" v="2279" actId="1076"/>
          <ac:picMkLst>
            <pc:docMk/>
            <pc:sldMk cId="653426119" sldId="705"/>
            <ac:picMk id="3" creationId="{13DD9F96-7EB1-4D41-A98F-5D6426E0BF0C}"/>
          </ac:picMkLst>
        </pc:picChg>
        <pc:picChg chg="add mod">
          <ac:chgData name="Froduald Kabanza" userId="edf393d0-642b-4b9e-8c75-f62133241689" providerId="ADAL" clId="{0C94AB9F-34DA-44D4-A4F1-AF6BF0F44370}" dt="2022-01-28T12:44:07.705" v="2282" actId="1076"/>
          <ac:picMkLst>
            <pc:docMk/>
            <pc:sldMk cId="653426119" sldId="705"/>
            <ac:picMk id="9" creationId="{F000C43E-42E3-495B-BFB2-589018C72B37}"/>
          </ac:picMkLst>
        </pc:picChg>
        <pc:picChg chg="add mod">
          <ac:chgData name="Froduald Kabanza" userId="edf393d0-642b-4b9e-8c75-f62133241689" providerId="ADAL" clId="{0C94AB9F-34DA-44D4-A4F1-AF6BF0F44370}" dt="2022-01-28T12:43:53.320" v="2273" actId="14100"/>
          <ac:picMkLst>
            <pc:docMk/>
            <pc:sldMk cId="653426119" sldId="705"/>
            <ac:picMk id="11" creationId="{2C641440-0B23-40F6-8229-18E9422D0D1F}"/>
          </ac:picMkLst>
        </pc:picChg>
        <pc:picChg chg="del">
          <ac:chgData name="Froduald Kabanza" userId="edf393d0-642b-4b9e-8c75-f62133241689" providerId="ADAL" clId="{0C94AB9F-34DA-44D4-A4F1-AF6BF0F44370}" dt="2022-01-28T10:57:31.741" v="183" actId="478"/>
          <ac:picMkLst>
            <pc:docMk/>
            <pc:sldMk cId="653426119" sldId="705"/>
            <ac:picMk id="17" creationId="{F3234D83-9E6F-48EC-9E1D-4D88D391504F}"/>
          </ac:picMkLst>
        </pc:picChg>
        <pc:picChg chg="add del mod">
          <ac:chgData name="Froduald Kabanza" userId="edf393d0-642b-4b9e-8c75-f62133241689" providerId="ADAL" clId="{0C94AB9F-34DA-44D4-A4F1-AF6BF0F44370}" dt="2022-01-28T11:02:55.579" v="192" actId="478"/>
          <ac:picMkLst>
            <pc:docMk/>
            <pc:sldMk cId="653426119" sldId="705"/>
            <ac:picMk id="1026" creationId="{7DB1ADCB-8F63-4504-9046-5E6AD0A8E63E}"/>
          </ac:picMkLst>
        </pc:picChg>
      </pc:sldChg>
      <pc:sldChg chg="modSp add modAnim">
        <pc:chgData name="Froduald Kabanza" userId="edf393d0-642b-4b9e-8c75-f62133241689" providerId="ADAL" clId="{0C94AB9F-34DA-44D4-A4F1-AF6BF0F44370}" dt="2022-01-28T12:00:59.201" v="545" actId="5793"/>
        <pc:sldMkLst>
          <pc:docMk/>
          <pc:sldMk cId="1167463071" sldId="706"/>
        </pc:sldMkLst>
        <pc:spChg chg="mod">
          <ac:chgData name="Froduald Kabanza" userId="edf393d0-642b-4b9e-8c75-f62133241689" providerId="ADAL" clId="{0C94AB9F-34DA-44D4-A4F1-AF6BF0F44370}" dt="2022-01-28T12:00:59.201" v="545" actId="5793"/>
          <ac:spMkLst>
            <pc:docMk/>
            <pc:sldMk cId="1167463071" sldId="706"/>
            <ac:spMk id="71683" creationId="{00000000-0000-0000-0000-000000000000}"/>
          </ac:spMkLst>
        </pc:spChg>
      </pc:sldChg>
      <pc:sldChg chg="modSp add mod modAnim modShow">
        <pc:chgData name="Froduald Kabanza" userId="edf393d0-642b-4b9e-8c75-f62133241689" providerId="ADAL" clId="{0C94AB9F-34DA-44D4-A4F1-AF6BF0F44370}" dt="2022-01-28T12:01:09.166" v="546" actId="729"/>
        <pc:sldMkLst>
          <pc:docMk/>
          <pc:sldMk cId="3433922138" sldId="707"/>
        </pc:sldMkLst>
        <pc:spChg chg="mod">
          <ac:chgData name="Froduald Kabanza" userId="edf393d0-642b-4b9e-8c75-f62133241689" providerId="ADAL" clId="{0C94AB9F-34DA-44D4-A4F1-AF6BF0F44370}" dt="2022-01-28T12:00:47.400" v="541" actId="5793"/>
          <ac:spMkLst>
            <pc:docMk/>
            <pc:sldMk cId="3433922138" sldId="707"/>
            <ac:spMk id="71683" creationId="{00000000-0000-0000-0000-000000000000}"/>
          </ac:spMkLst>
        </pc:spChg>
      </pc:sldChg>
      <pc:sldChg chg="modSp add mod modAnim">
        <pc:chgData name="Froduald Kabanza" userId="edf393d0-642b-4b9e-8c75-f62133241689" providerId="ADAL" clId="{0C94AB9F-34DA-44D4-A4F1-AF6BF0F44370}" dt="2022-01-28T12:28:50.343" v="1306" actId="20577"/>
        <pc:sldMkLst>
          <pc:docMk/>
          <pc:sldMk cId="1711831940" sldId="708"/>
        </pc:sldMkLst>
        <pc:spChg chg="mod">
          <ac:chgData name="Froduald Kabanza" userId="edf393d0-642b-4b9e-8c75-f62133241689" providerId="ADAL" clId="{0C94AB9F-34DA-44D4-A4F1-AF6BF0F44370}" dt="2022-01-28T12:28:50.343" v="1306" actId="20577"/>
          <ac:spMkLst>
            <pc:docMk/>
            <pc:sldMk cId="1711831940" sldId="708"/>
            <ac:spMk id="71683" creationId="{00000000-0000-0000-0000-000000000000}"/>
          </ac:spMkLst>
        </pc:spChg>
        <pc:spChg chg="mod">
          <ac:chgData name="Froduald Kabanza" userId="edf393d0-642b-4b9e-8c75-f62133241689" providerId="ADAL" clId="{0C94AB9F-34DA-44D4-A4F1-AF6BF0F44370}" dt="2022-01-28T12:28:33.327" v="1285" actId="20577"/>
          <ac:spMkLst>
            <pc:docMk/>
            <pc:sldMk cId="1711831940" sldId="708"/>
            <ac:spMk id="73734" creationId="{00000000-0000-0000-0000-000000000000}"/>
          </ac:spMkLst>
        </pc:spChg>
      </pc:sldChg>
      <pc:sldChg chg="modSp add mod">
        <pc:chgData name="Froduald Kabanza" userId="edf393d0-642b-4b9e-8c75-f62133241689" providerId="ADAL" clId="{0C94AB9F-34DA-44D4-A4F1-AF6BF0F44370}" dt="2022-01-28T12:28:27.576" v="1283" actId="20577"/>
        <pc:sldMkLst>
          <pc:docMk/>
          <pc:sldMk cId="3646715049" sldId="709"/>
        </pc:sldMkLst>
        <pc:spChg chg="mod">
          <ac:chgData name="Froduald Kabanza" userId="edf393d0-642b-4b9e-8c75-f62133241689" providerId="ADAL" clId="{0C94AB9F-34DA-44D4-A4F1-AF6BF0F44370}" dt="2022-01-28T12:27:57.714" v="1280" actId="113"/>
          <ac:spMkLst>
            <pc:docMk/>
            <pc:sldMk cId="3646715049" sldId="709"/>
            <ac:spMk id="71683" creationId="{00000000-0000-0000-0000-000000000000}"/>
          </ac:spMkLst>
        </pc:spChg>
        <pc:spChg chg="mod">
          <ac:chgData name="Froduald Kabanza" userId="edf393d0-642b-4b9e-8c75-f62133241689" providerId="ADAL" clId="{0C94AB9F-34DA-44D4-A4F1-AF6BF0F44370}" dt="2022-01-28T12:28:27.576" v="1283" actId="20577"/>
          <ac:spMkLst>
            <pc:docMk/>
            <pc:sldMk cId="3646715049" sldId="709"/>
            <ac:spMk id="73734" creationId="{00000000-0000-0000-0000-000000000000}"/>
          </ac:spMkLst>
        </pc:spChg>
      </pc:sldChg>
      <pc:sldChg chg="modSp add mod modAnim modNotesTx">
        <pc:chgData name="Froduald Kabanza" userId="edf393d0-642b-4b9e-8c75-f62133241689" providerId="ADAL" clId="{0C94AB9F-34DA-44D4-A4F1-AF6BF0F44370}" dt="2022-01-28T12:41:04.806" v="2169" actId="20577"/>
        <pc:sldMkLst>
          <pc:docMk/>
          <pc:sldMk cId="4153759645" sldId="710"/>
        </pc:sldMkLst>
        <pc:spChg chg="mod">
          <ac:chgData name="Froduald Kabanza" userId="edf393d0-642b-4b9e-8c75-f62133241689" providerId="ADAL" clId="{0C94AB9F-34DA-44D4-A4F1-AF6BF0F44370}" dt="2022-01-28T12:39:54.775" v="2163" actId="20577"/>
          <ac:spMkLst>
            <pc:docMk/>
            <pc:sldMk cId="4153759645" sldId="710"/>
            <ac:spMk id="71683" creationId="{00000000-0000-0000-0000-000000000000}"/>
          </ac:spMkLst>
        </pc:spChg>
        <pc:spChg chg="mod">
          <ac:chgData name="Froduald Kabanza" userId="edf393d0-642b-4b9e-8c75-f62133241689" providerId="ADAL" clId="{0C94AB9F-34DA-44D4-A4F1-AF6BF0F44370}" dt="2022-01-28T12:29:25.792" v="1401" actId="20577"/>
          <ac:spMkLst>
            <pc:docMk/>
            <pc:sldMk cId="4153759645" sldId="710"/>
            <ac:spMk id="73734" creationId="{00000000-0000-0000-0000-000000000000}"/>
          </ac:spMkLst>
        </pc:spChg>
      </pc:sldChg>
    </pc:docChg>
  </pc:docChgLst>
  <pc:docChgLst>
    <pc:chgData name="Froduald Kabanza" userId="edf393d0-642b-4b9e-8c75-f62133241689" providerId="ADAL" clId="{D49CD8B0-F202-4199-8AB3-192CB7E272A1}"/>
    <pc:docChg chg="custSel addSld delSld modSld sldOrd delSection modSection">
      <pc:chgData name="Froduald Kabanza" userId="edf393d0-642b-4b9e-8c75-f62133241689" providerId="ADAL" clId="{D49CD8B0-F202-4199-8AB3-192CB7E272A1}" dt="2022-01-27T13:00:19.509" v="4975" actId="20577"/>
      <pc:docMkLst>
        <pc:docMk/>
      </pc:docMkLst>
      <pc:sldChg chg="modSp mod">
        <pc:chgData name="Froduald Kabanza" userId="edf393d0-642b-4b9e-8c75-f62133241689" providerId="ADAL" clId="{D49CD8B0-F202-4199-8AB3-192CB7E272A1}" dt="2022-01-27T05:55:53.950" v="72" actId="20577"/>
        <pc:sldMkLst>
          <pc:docMk/>
          <pc:sldMk cId="154423500" sldId="332"/>
        </pc:sldMkLst>
        <pc:spChg chg="mod">
          <ac:chgData name="Froduald Kabanza" userId="edf393d0-642b-4b9e-8c75-f62133241689" providerId="ADAL" clId="{D49CD8B0-F202-4199-8AB3-192CB7E272A1}" dt="2022-01-27T05:55:53.950" v="72" actId="20577"/>
          <ac:spMkLst>
            <pc:docMk/>
            <pc:sldMk cId="154423500" sldId="332"/>
            <ac:spMk id="6" creationId="{50B0FB34-D872-45C2-9416-85ECF442F569}"/>
          </ac:spMkLst>
        </pc:spChg>
      </pc:sldChg>
      <pc:sldChg chg="modSp mod">
        <pc:chgData name="Froduald Kabanza" userId="edf393d0-642b-4b9e-8c75-f62133241689" providerId="ADAL" clId="{D49CD8B0-F202-4199-8AB3-192CB7E272A1}" dt="2022-01-27T13:00:12.269" v="4974" actId="20577"/>
        <pc:sldMkLst>
          <pc:docMk/>
          <pc:sldMk cId="404981859" sldId="405"/>
        </pc:sldMkLst>
        <pc:spChg chg="mod">
          <ac:chgData name="Froduald Kabanza" userId="edf393d0-642b-4b9e-8c75-f62133241689" providerId="ADAL" clId="{D49CD8B0-F202-4199-8AB3-192CB7E272A1}" dt="2022-01-27T13:00:12.269" v="4974" actId="20577"/>
          <ac:spMkLst>
            <pc:docMk/>
            <pc:sldMk cId="404981859" sldId="405"/>
            <ac:spMk id="92162" creationId="{8315D294-25C1-4B08-B7F5-BD720D2B3860}"/>
          </ac:spMkLst>
        </pc:spChg>
      </pc:sldChg>
      <pc:sldChg chg="del">
        <pc:chgData name="Froduald Kabanza" userId="edf393d0-642b-4b9e-8c75-f62133241689" providerId="ADAL" clId="{D49CD8B0-F202-4199-8AB3-192CB7E272A1}" dt="2022-01-27T05:56:27.067" v="74" actId="2696"/>
        <pc:sldMkLst>
          <pc:docMk/>
          <pc:sldMk cId="0" sldId="514"/>
        </pc:sldMkLst>
      </pc:sldChg>
      <pc:sldChg chg="modSp mod ord">
        <pc:chgData name="Froduald Kabanza" userId="edf393d0-642b-4b9e-8c75-f62133241689" providerId="ADAL" clId="{D49CD8B0-F202-4199-8AB3-192CB7E272A1}" dt="2022-01-27T06:09:58.540" v="916"/>
        <pc:sldMkLst>
          <pc:docMk/>
          <pc:sldMk cId="2282563712" sldId="696"/>
        </pc:sldMkLst>
        <pc:spChg chg="mod">
          <ac:chgData name="Froduald Kabanza" userId="edf393d0-642b-4b9e-8c75-f62133241689" providerId="ADAL" clId="{D49CD8B0-F202-4199-8AB3-192CB7E272A1}" dt="2022-01-27T05:56:42.867" v="75" actId="1076"/>
          <ac:spMkLst>
            <pc:docMk/>
            <pc:sldMk cId="2282563712" sldId="696"/>
            <ac:spMk id="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8"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9"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0"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3"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4"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5"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6" creationId="{00000000-0000-0000-0000-000000000000}"/>
          </ac:spMkLst>
        </pc:spChg>
        <pc:spChg chg="mod">
          <ac:chgData name="Froduald Kabanza" userId="edf393d0-642b-4b9e-8c75-f62133241689" providerId="ADAL" clId="{D49CD8B0-F202-4199-8AB3-192CB7E272A1}" dt="2022-01-27T05:57:12.032" v="124" actId="20577"/>
          <ac:spMkLst>
            <pc:docMk/>
            <pc:sldMk cId="2282563712" sldId="696"/>
            <ac:spMk id="32" creationId="{D439E595-C23F-4975-BC48-622137693B5B}"/>
          </ac:spMkLst>
        </pc:spChg>
        <pc:spChg chg="mod">
          <ac:chgData name="Froduald Kabanza" userId="edf393d0-642b-4b9e-8c75-f62133241689" providerId="ADAL" clId="{D49CD8B0-F202-4199-8AB3-192CB7E272A1}" dt="2022-01-27T05:56:46.158" v="76" actId="14100"/>
          <ac:spMkLst>
            <pc:docMk/>
            <pc:sldMk cId="2282563712" sldId="696"/>
            <ac:spMk id="22533" creationId="{00000000-0000-0000-0000-000000000000}"/>
          </ac:spMkLst>
        </pc:spChg>
        <pc:cxnChg chg="mod">
          <ac:chgData name="Froduald Kabanza" userId="edf393d0-642b-4b9e-8c75-f62133241689" providerId="ADAL" clId="{D49CD8B0-F202-4199-8AB3-192CB7E272A1}" dt="2022-01-27T05:56:42.867" v="75" actId="1076"/>
          <ac:cxnSpMkLst>
            <pc:docMk/>
            <pc:sldMk cId="2282563712" sldId="696"/>
            <ac:cxnSpMk id="2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27"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0"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3"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6" creationId="{190EDA56-222D-419F-BA7A-13282E10550F}"/>
          </ac:cxnSpMkLst>
        </pc:cxnChg>
        <pc:cxnChg chg="mod">
          <ac:chgData name="Froduald Kabanza" userId="edf393d0-642b-4b9e-8c75-f62133241689" providerId="ADAL" clId="{D49CD8B0-F202-4199-8AB3-192CB7E272A1}" dt="2022-01-27T05:56:42.867" v="75" actId="1076"/>
          <ac:cxnSpMkLst>
            <pc:docMk/>
            <pc:sldMk cId="2282563712" sldId="696"/>
            <ac:cxnSpMk id="41"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7" creationId="{00000000-0000-0000-0000-000000000000}"/>
          </ac:cxnSpMkLst>
        </pc:cxnChg>
        <pc:cxnChg chg="mod">
          <ac:chgData name="Froduald Kabanza" userId="edf393d0-642b-4b9e-8c75-f62133241689" providerId="ADAL" clId="{D49CD8B0-F202-4199-8AB3-192CB7E272A1}" dt="2022-01-27T05:57:15.794" v="125" actId="14100"/>
          <ac:cxnSpMkLst>
            <pc:docMk/>
            <pc:sldMk cId="2282563712" sldId="696"/>
            <ac:cxnSpMk id="53" creationId="{1E28376C-BF10-4029-9D4A-8BC049E4E93D}"/>
          </ac:cxnSpMkLst>
        </pc:cxnChg>
        <pc:cxnChg chg="mod">
          <ac:chgData name="Froduald Kabanza" userId="edf393d0-642b-4b9e-8c75-f62133241689" providerId="ADAL" clId="{D49CD8B0-F202-4199-8AB3-192CB7E272A1}" dt="2022-01-27T05:56:42.867" v="75" actId="1076"/>
          <ac:cxnSpMkLst>
            <pc:docMk/>
            <pc:sldMk cId="2282563712" sldId="696"/>
            <ac:cxnSpMk id="88" creationId="{00000000-0000-0000-0000-000000000000}"/>
          </ac:cxnSpMkLst>
        </pc:cxnChg>
      </pc:sldChg>
      <pc:sldChg chg="del">
        <pc:chgData name="Froduald Kabanza" userId="edf393d0-642b-4b9e-8c75-f62133241689" providerId="ADAL" clId="{D49CD8B0-F202-4199-8AB3-192CB7E272A1}" dt="2022-01-27T05:56:02.454" v="73" actId="2696"/>
        <pc:sldMkLst>
          <pc:docMk/>
          <pc:sldMk cId="844883617" sldId="717"/>
        </pc:sldMkLst>
      </pc:sldChg>
      <pc:sldChg chg="del">
        <pc:chgData name="Froduald Kabanza" userId="edf393d0-642b-4b9e-8c75-f62133241689" providerId="ADAL" clId="{D49CD8B0-F202-4199-8AB3-192CB7E272A1}" dt="2022-01-27T05:56:27.067" v="74" actId="2696"/>
        <pc:sldMkLst>
          <pc:docMk/>
          <pc:sldMk cId="3058086530" sldId="719"/>
        </pc:sldMkLst>
      </pc:sldChg>
      <pc:sldChg chg="del">
        <pc:chgData name="Froduald Kabanza" userId="edf393d0-642b-4b9e-8c75-f62133241689" providerId="ADAL" clId="{D49CD8B0-F202-4199-8AB3-192CB7E272A1}" dt="2022-01-27T05:56:02.454" v="73" actId="2696"/>
        <pc:sldMkLst>
          <pc:docMk/>
          <pc:sldMk cId="1344287853" sldId="720"/>
        </pc:sldMkLst>
      </pc:sldChg>
      <pc:sldChg chg="modSp modAnim modNotesTx">
        <pc:chgData name="Froduald Kabanza" userId="edf393d0-642b-4b9e-8c75-f62133241689" providerId="ADAL" clId="{D49CD8B0-F202-4199-8AB3-192CB7E272A1}" dt="2022-01-27T13:00:19.509" v="4975" actId="20577"/>
        <pc:sldMkLst>
          <pc:docMk/>
          <pc:sldMk cId="1125303256" sldId="721"/>
        </pc:sldMkLst>
        <pc:spChg chg="mod">
          <ac:chgData name="Froduald Kabanza" userId="edf393d0-642b-4b9e-8c75-f62133241689" providerId="ADAL" clId="{D49CD8B0-F202-4199-8AB3-192CB7E272A1}" dt="2022-01-27T13:00:19.509" v="4975" actId="20577"/>
          <ac:spMkLst>
            <pc:docMk/>
            <pc:sldMk cId="1125303256" sldId="721"/>
            <ac:spMk id="21506" creationId="{27F2368C-1AA9-4826-A792-30C5A5588C0D}"/>
          </ac:spMkLst>
        </pc:spChg>
      </pc:sldChg>
      <pc:sldChg chg="addSp modSp add mod modAnim">
        <pc:chgData name="Froduald Kabanza" userId="edf393d0-642b-4b9e-8c75-f62133241689" providerId="ADAL" clId="{D49CD8B0-F202-4199-8AB3-192CB7E272A1}" dt="2022-01-27T12:05:40.602" v="1821" actId="20577"/>
        <pc:sldMkLst>
          <pc:docMk/>
          <pc:sldMk cId="4057936831" sldId="722"/>
        </pc:sldMkLst>
        <pc:spChg chg="add mod">
          <ac:chgData name="Froduald Kabanza" userId="edf393d0-642b-4b9e-8c75-f62133241689" providerId="ADAL" clId="{D49CD8B0-F202-4199-8AB3-192CB7E272A1}" dt="2022-01-27T12:04:09.084" v="1820" actId="20577"/>
          <ac:spMkLst>
            <pc:docMk/>
            <pc:sldMk cId="4057936831" sldId="722"/>
            <ac:spMk id="9" creationId="{5E465818-C358-4B07-9F4F-8F47BFA5EE3C}"/>
          </ac:spMkLst>
        </pc:spChg>
        <pc:spChg chg="mod">
          <ac:chgData name="Froduald Kabanza" userId="edf393d0-642b-4b9e-8c75-f62133241689" providerId="ADAL" clId="{D49CD8B0-F202-4199-8AB3-192CB7E272A1}" dt="2022-01-27T12:05:40.602" v="1821" actId="20577"/>
          <ac:spMkLst>
            <pc:docMk/>
            <pc:sldMk cId="4057936831" sldId="722"/>
            <ac:spMk id="21505" creationId="{951A0312-4847-486A-AA12-7C8AB18BA3C7}"/>
          </ac:spMkLst>
        </pc:spChg>
        <pc:spChg chg="mod">
          <ac:chgData name="Froduald Kabanza" userId="edf393d0-642b-4b9e-8c75-f62133241689" providerId="ADAL" clId="{D49CD8B0-F202-4199-8AB3-192CB7E272A1}" dt="2022-01-27T12:02:33.492" v="1775" actId="14100"/>
          <ac:spMkLst>
            <pc:docMk/>
            <pc:sldMk cId="4057936831" sldId="722"/>
            <ac:spMk id="21506" creationId="{27F2368C-1AA9-4826-A792-30C5A5588C0D}"/>
          </ac:spMkLst>
        </pc:spChg>
        <pc:picChg chg="add mod">
          <ac:chgData name="Froduald Kabanza" userId="edf393d0-642b-4b9e-8c75-f62133241689" providerId="ADAL" clId="{D49CD8B0-F202-4199-8AB3-192CB7E272A1}" dt="2022-01-27T12:02:35.349" v="1776" actId="1076"/>
          <ac:picMkLst>
            <pc:docMk/>
            <pc:sldMk cId="4057936831" sldId="722"/>
            <ac:picMk id="3" creationId="{5B2DD045-5664-4B55-BA3B-3BDAEA012E7D}"/>
          </ac:picMkLst>
        </pc:picChg>
      </pc:sldChg>
      <pc:sldChg chg="addSp delSp modSp add mod delAnim modAnim modNotesTx">
        <pc:chgData name="Froduald Kabanza" userId="edf393d0-642b-4b9e-8c75-f62133241689" providerId="ADAL" clId="{D49CD8B0-F202-4199-8AB3-192CB7E272A1}" dt="2022-01-27T12:33:42.014" v="3130" actId="20577"/>
        <pc:sldMkLst>
          <pc:docMk/>
          <pc:sldMk cId="1102593250" sldId="723"/>
        </pc:sldMkLst>
        <pc:spChg chg="add del mod">
          <ac:chgData name="Froduald Kabanza" userId="edf393d0-642b-4b9e-8c75-f62133241689" providerId="ADAL" clId="{D49CD8B0-F202-4199-8AB3-192CB7E272A1}" dt="2022-01-27T12:18:03.565" v="2189" actId="478"/>
          <ac:spMkLst>
            <pc:docMk/>
            <pc:sldMk cId="1102593250" sldId="723"/>
            <ac:spMk id="2" creationId="{FCBCD8D6-3E65-4E2A-A416-94240AFBA420}"/>
          </ac:spMkLst>
        </pc:spChg>
        <pc:spChg chg="add del mod">
          <ac:chgData name="Froduald Kabanza" userId="edf393d0-642b-4b9e-8c75-f62133241689" providerId="ADAL" clId="{D49CD8B0-F202-4199-8AB3-192CB7E272A1}" dt="2022-01-27T12:18:11.685" v="2192" actId="478"/>
          <ac:spMkLst>
            <pc:docMk/>
            <pc:sldMk cId="1102593250" sldId="723"/>
            <ac:spMk id="4" creationId="{6A1700D9-15D5-41D6-82F0-000992F1F81F}"/>
          </ac:spMkLst>
        </pc:spChg>
        <pc:spChg chg="mod">
          <ac:chgData name="Froduald Kabanza" userId="edf393d0-642b-4b9e-8c75-f62133241689" providerId="ADAL" clId="{D49CD8B0-F202-4199-8AB3-192CB7E272A1}" dt="2022-01-27T12:33:42.014" v="3130" actId="20577"/>
          <ac:spMkLst>
            <pc:docMk/>
            <pc:sldMk cId="1102593250" sldId="723"/>
            <ac:spMk id="9" creationId="{5E465818-C358-4B07-9F4F-8F47BFA5EE3C}"/>
          </ac:spMkLst>
        </pc:spChg>
        <pc:spChg chg="add del mod">
          <ac:chgData name="Froduald Kabanza" userId="edf393d0-642b-4b9e-8c75-f62133241689" providerId="ADAL" clId="{D49CD8B0-F202-4199-8AB3-192CB7E272A1}" dt="2022-01-27T12:18:06.750" v="2190" actId="478"/>
          <ac:spMkLst>
            <pc:docMk/>
            <pc:sldMk cId="1102593250" sldId="723"/>
            <ac:spMk id="21506" creationId="{27F2368C-1AA9-4826-A792-30C5A5588C0D}"/>
          </ac:spMkLst>
        </pc:spChg>
        <pc:picChg chg="del">
          <ac:chgData name="Froduald Kabanza" userId="edf393d0-642b-4b9e-8c75-f62133241689" providerId="ADAL" clId="{D49CD8B0-F202-4199-8AB3-192CB7E272A1}" dt="2022-01-27T12:06:13.772" v="1823" actId="478"/>
          <ac:picMkLst>
            <pc:docMk/>
            <pc:sldMk cId="1102593250" sldId="723"/>
            <ac:picMk id="3" creationId="{5B2DD045-5664-4B55-BA3B-3BDAEA012E7D}"/>
          </ac:picMkLst>
        </pc:picChg>
      </pc:sldChg>
      <pc:sldChg chg="modSp add modAnim modNotesTx">
        <pc:chgData name="Froduald Kabanza" userId="edf393d0-642b-4b9e-8c75-f62133241689" providerId="ADAL" clId="{D49CD8B0-F202-4199-8AB3-192CB7E272A1}" dt="2022-01-27T12:37:30.713" v="3365" actId="20577"/>
        <pc:sldMkLst>
          <pc:docMk/>
          <pc:sldMk cId="382338790" sldId="724"/>
        </pc:sldMkLst>
        <pc:spChg chg="mod">
          <ac:chgData name="Froduald Kabanza" userId="edf393d0-642b-4b9e-8c75-f62133241689" providerId="ADAL" clId="{D49CD8B0-F202-4199-8AB3-192CB7E272A1}" dt="2022-01-27T12:37:30.713" v="3365" actId="20577"/>
          <ac:spMkLst>
            <pc:docMk/>
            <pc:sldMk cId="382338790" sldId="724"/>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1945819174" sldId="724"/>
        </pc:sldMkLst>
      </pc:sldChg>
      <pc:sldChg chg="modSp add mod modAnim modNotesTx">
        <pc:chgData name="Froduald Kabanza" userId="edf393d0-642b-4b9e-8c75-f62133241689" providerId="ADAL" clId="{D49CD8B0-F202-4199-8AB3-192CB7E272A1}" dt="2022-01-27T12:44:36.518" v="3942" actId="255"/>
        <pc:sldMkLst>
          <pc:docMk/>
          <pc:sldMk cId="630549713" sldId="725"/>
        </pc:sldMkLst>
        <pc:spChg chg="mod">
          <ac:chgData name="Froduald Kabanza" userId="edf393d0-642b-4b9e-8c75-f62133241689" providerId="ADAL" clId="{D49CD8B0-F202-4199-8AB3-192CB7E272A1}" dt="2022-01-27T12:44:36.518" v="3942" actId="255"/>
          <ac:spMkLst>
            <pc:docMk/>
            <pc:sldMk cId="630549713" sldId="725"/>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4291106472" sldId="725"/>
        </pc:sldMkLst>
      </pc:sldChg>
      <pc:sldChg chg="del">
        <pc:chgData name="Froduald Kabanza" userId="edf393d0-642b-4b9e-8c75-f62133241689" providerId="ADAL" clId="{D49CD8B0-F202-4199-8AB3-192CB7E272A1}" dt="2022-01-27T05:56:27.067" v="74" actId="2696"/>
        <pc:sldMkLst>
          <pc:docMk/>
          <pc:sldMk cId="549024386" sldId="726"/>
        </pc:sldMkLst>
      </pc:sldChg>
      <pc:sldChg chg="addSp delSp modSp add mod">
        <pc:chgData name="Froduald Kabanza" userId="edf393d0-642b-4b9e-8c75-f62133241689" providerId="ADAL" clId="{D49CD8B0-F202-4199-8AB3-192CB7E272A1}" dt="2022-01-27T12:48:00.654" v="4145" actId="20577"/>
        <pc:sldMkLst>
          <pc:docMk/>
          <pc:sldMk cId="806857235" sldId="726"/>
        </pc:sldMkLst>
        <pc:spChg chg="add mod">
          <ac:chgData name="Froduald Kabanza" userId="edf393d0-642b-4b9e-8c75-f62133241689" providerId="ADAL" clId="{D49CD8B0-F202-4199-8AB3-192CB7E272A1}" dt="2022-01-27T12:48:00.654" v="4145" actId="20577"/>
          <ac:spMkLst>
            <pc:docMk/>
            <pc:sldMk cId="806857235" sldId="726"/>
            <ac:spMk id="8" creationId="{D501070E-F9D2-4468-ABBE-9ADE09F3B069}"/>
          </ac:spMkLst>
        </pc:spChg>
        <pc:spChg chg="del">
          <ac:chgData name="Froduald Kabanza" userId="edf393d0-642b-4b9e-8c75-f62133241689" providerId="ADAL" clId="{D49CD8B0-F202-4199-8AB3-192CB7E272A1}" dt="2022-01-27T12:45:33.486" v="3971" actId="478"/>
          <ac:spMkLst>
            <pc:docMk/>
            <pc:sldMk cId="806857235" sldId="726"/>
            <ac:spMk id="9" creationId="{5E465818-C358-4B07-9F4F-8F47BFA5EE3C}"/>
          </ac:spMkLst>
        </pc:spChg>
        <pc:spChg chg="mod">
          <ac:chgData name="Froduald Kabanza" userId="edf393d0-642b-4b9e-8c75-f62133241689" providerId="ADAL" clId="{D49CD8B0-F202-4199-8AB3-192CB7E272A1}" dt="2022-01-27T12:45:30.416" v="3970" actId="114"/>
          <ac:spMkLst>
            <pc:docMk/>
            <pc:sldMk cId="806857235" sldId="726"/>
            <ac:spMk id="21505" creationId="{951A0312-4847-486A-AA12-7C8AB18BA3C7}"/>
          </ac:spMkLst>
        </pc:spChg>
        <pc:picChg chg="add del">
          <ac:chgData name="Froduald Kabanza" userId="edf393d0-642b-4b9e-8c75-f62133241689" providerId="ADAL" clId="{D49CD8B0-F202-4199-8AB3-192CB7E272A1}" dt="2022-01-27T12:46:10.659" v="3973" actId="478"/>
          <ac:picMkLst>
            <pc:docMk/>
            <pc:sldMk cId="806857235" sldId="726"/>
            <ac:picMk id="3" creationId="{55044C57-B48F-44E7-A091-4C879CA6A7F9}"/>
          </ac:picMkLst>
        </pc:picChg>
        <pc:picChg chg="add del">
          <ac:chgData name="Froduald Kabanza" userId="edf393d0-642b-4b9e-8c75-f62133241689" providerId="ADAL" clId="{D49CD8B0-F202-4199-8AB3-192CB7E272A1}" dt="2022-01-27T12:46:23.967" v="3975" actId="478"/>
          <ac:picMkLst>
            <pc:docMk/>
            <pc:sldMk cId="806857235" sldId="726"/>
            <ac:picMk id="5" creationId="{DA82D5BD-1805-499C-9F37-0C58CA8988CA}"/>
          </ac:picMkLst>
        </pc:picChg>
        <pc:picChg chg="add mod">
          <ac:chgData name="Froduald Kabanza" userId="edf393d0-642b-4b9e-8c75-f62133241689" providerId="ADAL" clId="{D49CD8B0-F202-4199-8AB3-192CB7E272A1}" dt="2022-01-27T12:46:37.788" v="3980" actId="1076"/>
          <ac:picMkLst>
            <pc:docMk/>
            <pc:sldMk cId="806857235" sldId="726"/>
            <ac:picMk id="7" creationId="{8A90FEDD-61D0-4BC8-9DE7-BB2853BEE48C}"/>
          </ac:picMkLst>
        </pc:picChg>
      </pc:sldChg>
      <pc:sldChg chg="del">
        <pc:chgData name="Froduald Kabanza" userId="edf393d0-642b-4b9e-8c75-f62133241689" providerId="ADAL" clId="{D49CD8B0-F202-4199-8AB3-192CB7E272A1}" dt="2022-01-27T05:56:27.067" v="74" actId="2696"/>
        <pc:sldMkLst>
          <pc:docMk/>
          <pc:sldMk cId="313719905" sldId="727"/>
        </pc:sldMkLst>
      </pc:sldChg>
      <pc:sldChg chg="modSp add mod modAnim">
        <pc:chgData name="Froduald Kabanza" userId="edf393d0-642b-4b9e-8c75-f62133241689" providerId="ADAL" clId="{D49CD8B0-F202-4199-8AB3-192CB7E272A1}" dt="2022-01-27T12:59:09.259" v="4964"/>
        <pc:sldMkLst>
          <pc:docMk/>
          <pc:sldMk cId="2817923177" sldId="727"/>
        </pc:sldMkLst>
        <pc:spChg chg="mod">
          <ac:chgData name="Froduald Kabanza" userId="edf393d0-642b-4b9e-8c75-f62133241689" providerId="ADAL" clId="{D49CD8B0-F202-4199-8AB3-192CB7E272A1}" dt="2022-01-27T12:58:46.231" v="4961" actId="20577"/>
          <ac:spMkLst>
            <pc:docMk/>
            <pc:sldMk cId="2817923177" sldId="727"/>
            <ac:spMk id="9" creationId="{5E465818-C358-4B07-9F4F-8F47BFA5EE3C}"/>
          </ac:spMkLst>
        </pc:spChg>
        <pc:spChg chg="mod">
          <ac:chgData name="Froduald Kabanza" userId="edf393d0-642b-4b9e-8c75-f62133241689" providerId="ADAL" clId="{D49CD8B0-F202-4199-8AB3-192CB7E272A1}" dt="2022-01-27T12:55:20.814" v="4456" actId="20577"/>
          <ac:spMkLst>
            <pc:docMk/>
            <pc:sldMk cId="2817923177" sldId="727"/>
            <ac:spMk id="21505" creationId="{951A0312-4847-486A-AA12-7C8AB18BA3C7}"/>
          </ac:spMkLst>
        </pc:spChg>
      </pc:sldChg>
      <pc:sldChg chg="modSp add modAnim">
        <pc:chgData name="Froduald Kabanza" userId="edf393d0-642b-4b9e-8c75-f62133241689" providerId="ADAL" clId="{D49CD8B0-F202-4199-8AB3-192CB7E272A1}" dt="2022-01-27T12:59:51.861" v="4973"/>
        <pc:sldMkLst>
          <pc:docMk/>
          <pc:sldMk cId="2525625781" sldId="728"/>
        </pc:sldMkLst>
        <pc:spChg chg="mod">
          <ac:chgData name="Froduald Kabanza" userId="edf393d0-642b-4b9e-8c75-f62133241689" providerId="ADAL" clId="{D49CD8B0-F202-4199-8AB3-192CB7E272A1}" dt="2022-01-27T12:59:39.161" v="4970" actId="20577"/>
          <ac:spMkLst>
            <pc:docMk/>
            <pc:sldMk cId="2525625781" sldId="728"/>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985514548" sldId="729"/>
        </pc:sldMkLst>
      </pc:sldChg>
      <pc:sldChg chg="del">
        <pc:chgData name="Froduald Kabanza" userId="edf393d0-642b-4b9e-8c75-f62133241689" providerId="ADAL" clId="{D49CD8B0-F202-4199-8AB3-192CB7E272A1}" dt="2022-01-27T05:56:27.067" v="74" actId="2696"/>
        <pc:sldMkLst>
          <pc:docMk/>
          <pc:sldMk cId="3906261564" sldId="730"/>
        </pc:sldMkLst>
      </pc:sldChg>
      <pc:sldChg chg="del">
        <pc:chgData name="Froduald Kabanza" userId="edf393d0-642b-4b9e-8c75-f62133241689" providerId="ADAL" clId="{D49CD8B0-F202-4199-8AB3-192CB7E272A1}" dt="2022-01-27T05:56:27.067" v="74" actId="2696"/>
        <pc:sldMkLst>
          <pc:docMk/>
          <pc:sldMk cId="3300869287" sldId="731"/>
        </pc:sldMkLst>
      </pc:sldChg>
      <pc:sldChg chg="del">
        <pc:chgData name="Froduald Kabanza" userId="edf393d0-642b-4b9e-8c75-f62133241689" providerId="ADAL" clId="{D49CD8B0-F202-4199-8AB3-192CB7E272A1}" dt="2022-01-27T05:56:27.067" v="74" actId="2696"/>
        <pc:sldMkLst>
          <pc:docMk/>
          <pc:sldMk cId="2715205508" sldId="732"/>
        </pc:sldMkLst>
      </pc:sldChg>
      <pc:sldChg chg="del">
        <pc:chgData name="Froduald Kabanza" userId="edf393d0-642b-4b9e-8c75-f62133241689" providerId="ADAL" clId="{D49CD8B0-F202-4199-8AB3-192CB7E272A1}" dt="2022-01-27T05:56:27.067" v="74" actId="2696"/>
        <pc:sldMkLst>
          <pc:docMk/>
          <pc:sldMk cId="1618409979" sldId="733"/>
        </pc:sldMkLst>
      </pc:sldChg>
      <pc:sldChg chg="del">
        <pc:chgData name="Froduald Kabanza" userId="edf393d0-642b-4b9e-8c75-f62133241689" providerId="ADAL" clId="{D49CD8B0-F202-4199-8AB3-192CB7E272A1}" dt="2022-01-27T05:56:27.067" v="74" actId="2696"/>
        <pc:sldMkLst>
          <pc:docMk/>
          <pc:sldMk cId="173926013" sldId="735"/>
        </pc:sldMkLst>
      </pc:sldChg>
      <pc:sldChg chg="del">
        <pc:chgData name="Froduald Kabanza" userId="edf393d0-642b-4b9e-8c75-f62133241689" providerId="ADAL" clId="{D49CD8B0-F202-4199-8AB3-192CB7E272A1}" dt="2022-01-27T05:56:27.067" v="74" actId="2696"/>
        <pc:sldMkLst>
          <pc:docMk/>
          <pc:sldMk cId="186866072" sldId="736"/>
        </pc:sldMkLst>
      </pc:sldChg>
      <pc:sldChg chg="del">
        <pc:chgData name="Froduald Kabanza" userId="edf393d0-642b-4b9e-8c75-f62133241689" providerId="ADAL" clId="{D49CD8B0-F202-4199-8AB3-192CB7E272A1}" dt="2022-01-27T05:56:27.067" v="74" actId="2696"/>
        <pc:sldMkLst>
          <pc:docMk/>
          <pc:sldMk cId="3212409857" sldId="737"/>
        </pc:sldMkLst>
      </pc:sldChg>
      <pc:sldChg chg="del">
        <pc:chgData name="Froduald Kabanza" userId="edf393d0-642b-4b9e-8c75-f62133241689" providerId="ADAL" clId="{D49CD8B0-F202-4199-8AB3-192CB7E272A1}" dt="2022-01-27T05:56:27.067" v="74" actId="2696"/>
        <pc:sldMkLst>
          <pc:docMk/>
          <pc:sldMk cId="2462133955" sldId="738"/>
        </pc:sldMkLst>
      </pc:sldChg>
      <pc:sldChg chg="del">
        <pc:chgData name="Froduald Kabanza" userId="edf393d0-642b-4b9e-8c75-f62133241689" providerId="ADAL" clId="{D49CD8B0-F202-4199-8AB3-192CB7E272A1}" dt="2022-01-27T05:56:27.067" v="74" actId="2696"/>
        <pc:sldMkLst>
          <pc:docMk/>
          <pc:sldMk cId="70738054" sldId="741"/>
        </pc:sldMkLst>
      </pc:sldChg>
      <pc:sldChg chg="del">
        <pc:chgData name="Froduald Kabanza" userId="edf393d0-642b-4b9e-8c75-f62133241689" providerId="ADAL" clId="{D49CD8B0-F202-4199-8AB3-192CB7E272A1}" dt="2022-01-27T05:56:27.067" v="74" actId="2696"/>
        <pc:sldMkLst>
          <pc:docMk/>
          <pc:sldMk cId="2909994580" sldId="742"/>
        </pc:sldMkLst>
      </pc:sldChg>
      <pc:sldChg chg="del">
        <pc:chgData name="Froduald Kabanza" userId="edf393d0-642b-4b9e-8c75-f62133241689" providerId="ADAL" clId="{D49CD8B0-F202-4199-8AB3-192CB7E272A1}" dt="2022-01-27T05:56:27.067" v="74" actId="2696"/>
        <pc:sldMkLst>
          <pc:docMk/>
          <pc:sldMk cId="605397055" sldId="743"/>
        </pc:sldMkLst>
      </pc:sldChg>
      <pc:sldChg chg="del">
        <pc:chgData name="Froduald Kabanza" userId="edf393d0-642b-4b9e-8c75-f62133241689" providerId="ADAL" clId="{D49CD8B0-F202-4199-8AB3-192CB7E272A1}" dt="2022-01-27T05:56:27.067" v="74" actId="2696"/>
        <pc:sldMkLst>
          <pc:docMk/>
          <pc:sldMk cId="1574133583" sldId="744"/>
        </pc:sldMkLst>
      </pc:sldChg>
      <pc:sldChg chg="del">
        <pc:chgData name="Froduald Kabanza" userId="edf393d0-642b-4b9e-8c75-f62133241689" providerId="ADAL" clId="{D49CD8B0-F202-4199-8AB3-192CB7E272A1}" dt="2022-01-27T05:56:27.067" v="74" actId="2696"/>
        <pc:sldMkLst>
          <pc:docMk/>
          <pc:sldMk cId="1451924711" sldId="745"/>
        </pc:sldMkLst>
      </pc:sldChg>
      <pc:sldChg chg="del">
        <pc:chgData name="Froduald Kabanza" userId="edf393d0-642b-4b9e-8c75-f62133241689" providerId="ADAL" clId="{D49CD8B0-F202-4199-8AB3-192CB7E272A1}" dt="2022-01-27T05:56:27.067" v="74" actId="2696"/>
        <pc:sldMkLst>
          <pc:docMk/>
          <pc:sldMk cId="4001726910" sldId="746"/>
        </pc:sldMkLst>
      </pc:sldChg>
      <pc:sldChg chg="del">
        <pc:chgData name="Froduald Kabanza" userId="edf393d0-642b-4b9e-8c75-f62133241689" providerId="ADAL" clId="{D49CD8B0-F202-4199-8AB3-192CB7E272A1}" dt="2022-01-27T05:56:27.067" v="74" actId="2696"/>
        <pc:sldMkLst>
          <pc:docMk/>
          <pc:sldMk cId="2096109338" sldId="747"/>
        </pc:sldMkLst>
      </pc:sldChg>
      <pc:sldChg chg="del">
        <pc:chgData name="Froduald Kabanza" userId="edf393d0-642b-4b9e-8c75-f62133241689" providerId="ADAL" clId="{D49CD8B0-F202-4199-8AB3-192CB7E272A1}" dt="2022-01-27T05:56:27.067" v="74" actId="2696"/>
        <pc:sldMkLst>
          <pc:docMk/>
          <pc:sldMk cId="3208510071" sldId="748"/>
        </pc:sldMkLst>
      </pc:sldChg>
      <pc:sldChg chg="del">
        <pc:chgData name="Froduald Kabanza" userId="edf393d0-642b-4b9e-8c75-f62133241689" providerId="ADAL" clId="{D49CD8B0-F202-4199-8AB3-192CB7E272A1}" dt="2022-01-27T05:56:27.067" v="74" actId="2696"/>
        <pc:sldMkLst>
          <pc:docMk/>
          <pc:sldMk cId="2002268232" sldId="749"/>
        </pc:sldMkLst>
      </pc:sldChg>
      <pc:sldChg chg="del">
        <pc:chgData name="Froduald Kabanza" userId="edf393d0-642b-4b9e-8c75-f62133241689" providerId="ADAL" clId="{D49CD8B0-F202-4199-8AB3-192CB7E272A1}" dt="2022-01-27T05:56:27.067" v="74" actId="2696"/>
        <pc:sldMkLst>
          <pc:docMk/>
          <pc:sldMk cId="1019804252" sldId="750"/>
        </pc:sldMkLst>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Froduald Kabanza" userId="edf393d0-642b-4b9e-8c75-f62133241689" providerId="ADAL" clId="{A75DB688-1AAE-4FDB-9FE4-69F10E3945B1}"/>
    <pc:docChg chg="custSel addSld delSld modSld sldOrd addSection delSection modSection">
      <pc:chgData name="Froduald Kabanza" userId="edf393d0-642b-4b9e-8c75-f62133241689" providerId="ADAL" clId="{A75DB688-1AAE-4FDB-9FE4-69F10E3945B1}" dt="2022-01-29T01:14:46.956" v="1255" actId="2696"/>
      <pc:docMkLst>
        <pc:docMk/>
      </pc:docMkLst>
      <pc:sldChg chg="del">
        <pc:chgData name="Froduald Kabanza" userId="edf393d0-642b-4b9e-8c75-f62133241689" providerId="ADAL" clId="{A75DB688-1AAE-4FDB-9FE4-69F10E3945B1}" dt="2022-01-28T23:43:52.406" v="17" actId="2696"/>
        <pc:sldMkLst>
          <pc:docMk/>
          <pc:sldMk cId="0" sldId="258"/>
        </pc:sldMkLst>
      </pc:sldChg>
      <pc:sldChg chg="del">
        <pc:chgData name="Froduald Kabanza" userId="edf393d0-642b-4b9e-8c75-f62133241689" providerId="ADAL" clId="{A75DB688-1AAE-4FDB-9FE4-69F10E3945B1}" dt="2022-01-28T23:43:52.406" v="17" actId="2696"/>
        <pc:sldMkLst>
          <pc:docMk/>
          <pc:sldMk cId="0" sldId="259"/>
        </pc:sldMkLst>
      </pc:sldChg>
      <pc:sldChg chg="del">
        <pc:chgData name="Froduald Kabanza" userId="edf393d0-642b-4b9e-8c75-f62133241689" providerId="ADAL" clId="{A75DB688-1AAE-4FDB-9FE4-69F10E3945B1}" dt="2022-01-28T23:44:03.155" v="18" actId="2696"/>
        <pc:sldMkLst>
          <pc:docMk/>
          <pc:sldMk cId="0" sldId="262"/>
        </pc:sldMkLst>
      </pc:sldChg>
      <pc:sldChg chg="del">
        <pc:chgData name="Froduald Kabanza" userId="edf393d0-642b-4b9e-8c75-f62133241689" providerId="ADAL" clId="{A75DB688-1AAE-4FDB-9FE4-69F10E3945B1}" dt="2022-01-28T23:44:03.155" v="18" actId="2696"/>
        <pc:sldMkLst>
          <pc:docMk/>
          <pc:sldMk cId="0" sldId="263"/>
        </pc:sldMkLst>
      </pc:sldChg>
      <pc:sldChg chg="del">
        <pc:chgData name="Froduald Kabanza" userId="edf393d0-642b-4b9e-8c75-f62133241689" providerId="ADAL" clId="{A75DB688-1AAE-4FDB-9FE4-69F10E3945B1}" dt="2022-01-28T23:44:03.155" v="18" actId="2696"/>
        <pc:sldMkLst>
          <pc:docMk/>
          <pc:sldMk cId="0" sldId="264"/>
        </pc:sldMkLst>
      </pc:sldChg>
      <pc:sldChg chg="del">
        <pc:chgData name="Froduald Kabanza" userId="edf393d0-642b-4b9e-8c75-f62133241689" providerId="ADAL" clId="{A75DB688-1AAE-4FDB-9FE4-69F10E3945B1}" dt="2022-01-28T23:44:03.155" v="18" actId="2696"/>
        <pc:sldMkLst>
          <pc:docMk/>
          <pc:sldMk cId="0" sldId="265"/>
        </pc:sldMkLst>
      </pc:sldChg>
      <pc:sldChg chg="del">
        <pc:chgData name="Froduald Kabanza" userId="edf393d0-642b-4b9e-8c75-f62133241689" providerId="ADAL" clId="{A75DB688-1AAE-4FDB-9FE4-69F10E3945B1}" dt="2022-01-28T23:44:03.155" v="18" actId="2696"/>
        <pc:sldMkLst>
          <pc:docMk/>
          <pc:sldMk cId="0" sldId="268"/>
        </pc:sldMkLst>
      </pc:sldChg>
      <pc:sldChg chg="del">
        <pc:chgData name="Froduald Kabanza" userId="edf393d0-642b-4b9e-8c75-f62133241689" providerId="ADAL" clId="{A75DB688-1AAE-4FDB-9FE4-69F10E3945B1}" dt="2022-01-28T23:44:03.155" v="18" actId="2696"/>
        <pc:sldMkLst>
          <pc:docMk/>
          <pc:sldMk cId="0" sldId="269"/>
        </pc:sldMkLst>
      </pc:sldChg>
      <pc:sldChg chg="del">
        <pc:chgData name="Froduald Kabanza" userId="edf393d0-642b-4b9e-8c75-f62133241689" providerId="ADAL" clId="{A75DB688-1AAE-4FDB-9FE4-69F10E3945B1}" dt="2022-01-28T23:44:03.155" v="18" actId="2696"/>
        <pc:sldMkLst>
          <pc:docMk/>
          <pc:sldMk cId="0" sldId="270"/>
        </pc:sldMkLst>
      </pc:sldChg>
      <pc:sldChg chg="del">
        <pc:chgData name="Froduald Kabanza" userId="edf393d0-642b-4b9e-8c75-f62133241689" providerId="ADAL" clId="{A75DB688-1AAE-4FDB-9FE4-69F10E3945B1}" dt="2022-01-28T23:43:52.406" v="17" actId="2696"/>
        <pc:sldMkLst>
          <pc:docMk/>
          <pc:sldMk cId="0" sldId="273"/>
        </pc:sldMkLst>
      </pc:sldChg>
      <pc:sldChg chg="del">
        <pc:chgData name="Froduald Kabanza" userId="edf393d0-642b-4b9e-8c75-f62133241689" providerId="ADAL" clId="{A75DB688-1AAE-4FDB-9FE4-69F10E3945B1}" dt="2022-01-28T23:44:03.155" v="18" actId="2696"/>
        <pc:sldMkLst>
          <pc:docMk/>
          <pc:sldMk cId="0" sldId="286"/>
        </pc:sldMkLst>
      </pc:sldChg>
      <pc:sldChg chg="del">
        <pc:chgData name="Froduald Kabanza" userId="edf393d0-642b-4b9e-8c75-f62133241689" providerId="ADAL" clId="{A75DB688-1AAE-4FDB-9FE4-69F10E3945B1}" dt="2022-01-28T23:44:03.155" v="18" actId="2696"/>
        <pc:sldMkLst>
          <pc:docMk/>
          <pc:sldMk cId="0" sldId="287"/>
        </pc:sldMkLst>
      </pc:sldChg>
      <pc:sldChg chg="del">
        <pc:chgData name="Froduald Kabanza" userId="edf393d0-642b-4b9e-8c75-f62133241689" providerId="ADAL" clId="{A75DB688-1AAE-4FDB-9FE4-69F10E3945B1}" dt="2022-01-28T23:44:03.155" v="18" actId="2696"/>
        <pc:sldMkLst>
          <pc:docMk/>
          <pc:sldMk cId="0" sldId="289"/>
        </pc:sldMkLst>
      </pc:sldChg>
      <pc:sldChg chg="del">
        <pc:chgData name="Froduald Kabanza" userId="edf393d0-642b-4b9e-8c75-f62133241689" providerId="ADAL" clId="{A75DB688-1AAE-4FDB-9FE4-69F10E3945B1}" dt="2022-01-28T23:44:03.155" v="18" actId="2696"/>
        <pc:sldMkLst>
          <pc:docMk/>
          <pc:sldMk cId="0" sldId="290"/>
        </pc:sldMkLst>
      </pc:sldChg>
      <pc:sldChg chg="del">
        <pc:chgData name="Froduald Kabanza" userId="edf393d0-642b-4b9e-8c75-f62133241689" providerId="ADAL" clId="{A75DB688-1AAE-4FDB-9FE4-69F10E3945B1}" dt="2022-01-28T23:44:03.155" v="18" actId="2696"/>
        <pc:sldMkLst>
          <pc:docMk/>
          <pc:sldMk cId="3718596149" sldId="294"/>
        </pc:sldMkLst>
      </pc:sldChg>
      <pc:sldChg chg="del">
        <pc:chgData name="Froduald Kabanza" userId="edf393d0-642b-4b9e-8c75-f62133241689" providerId="ADAL" clId="{A75DB688-1AAE-4FDB-9FE4-69F10E3945B1}" dt="2022-01-28T23:44:03.155" v="18" actId="2696"/>
        <pc:sldMkLst>
          <pc:docMk/>
          <pc:sldMk cId="2874717157" sldId="295"/>
        </pc:sldMkLst>
      </pc:sldChg>
      <pc:sldChg chg="del">
        <pc:chgData name="Froduald Kabanza" userId="edf393d0-642b-4b9e-8c75-f62133241689" providerId="ADAL" clId="{A75DB688-1AAE-4FDB-9FE4-69F10E3945B1}" dt="2022-01-28T23:44:03.155" v="18" actId="2696"/>
        <pc:sldMkLst>
          <pc:docMk/>
          <pc:sldMk cId="3677752330" sldId="299"/>
        </pc:sldMkLst>
      </pc:sldChg>
      <pc:sldChg chg="del">
        <pc:chgData name="Froduald Kabanza" userId="edf393d0-642b-4b9e-8c75-f62133241689" providerId="ADAL" clId="{A75DB688-1AAE-4FDB-9FE4-69F10E3945B1}" dt="2022-01-28T23:43:52.406" v="17" actId="2696"/>
        <pc:sldMkLst>
          <pc:docMk/>
          <pc:sldMk cId="2667678292" sldId="300"/>
        </pc:sldMkLst>
      </pc:sldChg>
      <pc:sldChg chg="del">
        <pc:chgData name="Froduald Kabanza" userId="edf393d0-642b-4b9e-8c75-f62133241689" providerId="ADAL" clId="{A75DB688-1AAE-4FDB-9FE4-69F10E3945B1}" dt="2022-01-28T23:43:52.406" v="17" actId="2696"/>
        <pc:sldMkLst>
          <pc:docMk/>
          <pc:sldMk cId="2156395761" sldId="301"/>
        </pc:sldMkLst>
      </pc:sldChg>
      <pc:sldChg chg="del">
        <pc:chgData name="Froduald Kabanza" userId="edf393d0-642b-4b9e-8c75-f62133241689" providerId="ADAL" clId="{A75DB688-1AAE-4FDB-9FE4-69F10E3945B1}" dt="2022-01-28T23:43:52.406" v="17" actId="2696"/>
        <pc:sldMkLst>
          <pc:docMk/>
          <pc:sldMk cId="1031080359" sldId="302"/>
        </pc:sldMkLst>
      </pc:sldChg>
      <pc:sldChg chg="del">
        <pc:chgData name="Froduald Kabanza" userId="edf393d0-642b-4b9e-8c75-f62133241689" providerId="ADAL" clId="{A75DB688-1AAE-4FDB-9FE4-69F10E3945B1}" dt="2022-01-28T23:43:52.406" v="17" actId="2696"/>
        <pc:sldMkLst>
          <pc:docMk/>
          <pc:sldMk cId="3845446957" sldId="303"/>
        </pc:sldMkLst>
      </pc:sldChg>
      <pc:sldChg chg="del">
        <pc:chgData name="Froduald Kabanza" userId="edf393d0-642b-4b9e-8c75-f62133241689" providerId="ADAL" clId="{A75DB688-1AAE-4FDB-9FE4-69F10E3945B1}" dt="2022-01-28T23:43:52.406" v="17" actId="2696"/>
        <pc:sldMkLst>
          <pc:docMk/>
          <pc:sldMk cId="727868616" sldId="304"/>
        </pc:sldMkLst>
      </pc:sldChg>
      <pc:sldChg chg="del">
        <pc:chgData name="Froduald Kabanza" userId="edf393d0-642b-4b9e-8c75-f62133241689" providerId="ADAL" clId="{A75DB688-1AAE-4FDB-9FE4-69F10E3945B1}" dt="2022-01-28T23:43:52.406" v="17" actId="2696"/>
        <pc:sldMkLst>
          <pc:docMk/>
          <pc:sldMk cId="1831209848" sldId="305"/>
        </pc:sldMkLst>
      </pc:sldChg>
      <pc:sldChg chg="del">
        <pc:chgData name="Froduald Kabanza" userId="edf393d0-642b-4b9e-8c75-f62133241689" providerId="ADAL" clId="{A75DB688-1AAE-4FDB-9FE4-69F10E3945B1}" dt="2022-01-28T23:43:52.406" v="17" actId="2696"/>
        <pc:sldMkLst>
          <pc:docMk/>
          <pc:sldMk cId="1419507535" sldId="306"/>
        </pc:sldMkLst>
      </pc:sldChg>
      <pc:sldChg chg="del">
        <pc:chgData name="Froduald Kabanza" userId="edf393d0-642b-4b9e-8c75-f62133241689" providerId="ADAL" clId="{A75DB688-1AAE-4FDB-9FE4-69F10E3945B1}" dt="2022-01-28T23:44:03.155" v="18" actId="2696"/>
        <pc:sldMkLst>
          <pc:docMk/>
          <pc:sldMk cId="3116829216" sldId="308"/>
        </pc:sldMkLst>
      </pc:sldChg>
      <pc:sldChg chg="del">
        <pc:chgData name="Froduald Kabanza" userId="edf393d0-642b-4b9e-8c75-f62133241689" providerId="ADAL" clId="{A75DB688-1AAE-4FDB-9FE4-69F10E3945B1}" dt="2022-01-28T23:43:52.406" v="17" actId="2696"/>
        <pc:sldMkLst>
          <pc:docMk/>
          <pc:sldMk cId="2829588892" sldId="311"/>
        </pc:sldMkLst>
      </pc:sldChg>
      <pc:sldChg chg="del">
        <pc:chgData name="Froduald Kabanza" userId="edf393d0-642b-4b9e-8c75-f62133241689" providerId="ADAL" clId="{A75DB688-1AAE-4FDB-9FE4-69F10E3945B1}" dt="2022-01-28T23:44:03.155" v="18" actId="2696"/>
        <pc:sldMkLst>
          <pc:docMk/>
          <pc:sldMk cId="3384656867" sldId="313"/>
        </pc:sldMkLst>
      </pc:sldChg>
      <pc:sldChg chg="del">
        <pc:chgData name="Froduald Kabanza" userId="edf393d0-642b-4b9e-8c75-f62133241689" providerId="ADAL" clId="{A75DB688-1AAE-4FDB-9FE4-69F10E3945B1}" dt="2022-01-28T23:43:52.406" v="17" actId="2696"/>
        <pc:sldMkLst>
          <pc:docMk/>
          <pc:sldMk cId="3380569862" sldId="314"/>
        </pc:sldMkLst>
      </pc:sldChg>
      <pc:sldChg chg="del">
        <pc:chgData name="Froduald Kabanza" userId="edf393d0-642b-4b9e-8c75-f62133241689" providerId="ADAL" clId="{A75DB688-1AAE-4FDB-9FE4-69F10E3945B1}" dt="2022-01-28T23:43:52.406" v="17" actId="2696"/>
        <pc:sldMkLst>
          <pc:docMk/>
          <pc:sldMk cId="2610094761" sldId="315"/>
        </pc:sldMkLst>
      </pc:sldChg>
      <pc:sldChg chg="del">
        <pc:chgData name="Froduald Kabanza" userId="edf393d0-642b-4b9e-8c75-f62133241689" providerId="ADAL" clId="{A75DB688-1AAE-4FDB-9FE4-69F10E3945B1}" dt="2022-01-28T23:43:52.406" v="17" actId="2696"/>
        <pc:sldMkLst>
          <pc:docMk/>
          <pc:sldMk cId="3462170054" sldId="316"/>
        </pc:sldMkLst>
      </pc:sldChg>
      <pc:sldChg chg="del">
        <pc:chgData name="Froduald Kabanza" userId="edf393d0-642b-4b9e-8c75-f62133241689" providerId="ADAL" clId="{A75DB688-1AAE-4FDB-9FE4-69F10E3945B1}" dt="2022-01-28T23:43:52.406" v="17" actId="2696"/>
        <pc:sldMkLst>
          <pc:docMk/>
          <pc:sldMk cId="195208514" sldId="317"/>
        </pc:sldMkLst>
      </pc:sldChg>
      <pc:sldChg chg="del">
        <pc:chgData name="Froduald Kabanza" userId="edf393d0-642b-4b9e-8c75-f62133241689" providerId="ADAL" clId="{A75DB688-1AAE-4FDB-9FE4-69F10E3945B1}" dt="2022-01-28T23:43:52.406" v="17" actId="2696"/>
        <pc:sldMkLst>
          <pc:docMk/>
          <pc:sldMk cId="2783460332" sldId="318"/>
        </pc:sldMkLst>
      </pc:sldChg>
      <pc:sldChg chg="del">
        <pc:chgData name="Froduald Kabanza" userId="edf393d0-642b-4b9e-8c75-f62133241689" providerId="ADAL" clId="{A75DB688-1AAE-4FDB-9FE4-69F10E3945B1}" dt="2022-01-28T23:43:52.406" v="17" actId="2696"/>
        <pc:sldMkLst>
          <pc:docMk/>
          <pc:sldMk cId="1126359096" sldId="320"/>
        </pc:sldMkLst>
      </pc:sldChg>
      <pc:sldChg chg="del">
        <pc:chgData name="Froduald Kabanza" userId="edf393d0-642b-4b9e-8c75-f62133241689" providerId="ADAL" clId="{A75DB688-1AAE-4FDB-9FE4-69F10E3945B1}" dt="2022-01-28T23:43:52.406" v="17" actId="2696"/>
        <pc:sldMkLst>
          <pc:docMk/>
          <pc:sldMk cId="729640008" sldId="321"/>
        </pc:sldMkLst>
      </pc:sldChg>
      <pc:sldChg chg="del">
        <pc:chgData name="Froduald Kabanza" userId="edf393d0-642b-4b9e-8c75-f62133241689" providerId="ADAL" clId="{A75DB688-1AAE-4FDB-9FE4-69F10E3945B1}" dt="2022-01-28T23:43:52.406" v="17" actId="2696"/>
        <pc:sldMkLst>
          <pc:docMk/>
          <pc:sldMk cId="1030035001" sldId="322"/>
        </pc:sldMkLst>
      </pc:sldChg>
      <pc:sldChg chg="del">
        <pc:chgData name="Froduald Kabanza" userId="edf393d0-642b-4b9e-8c75-f62133241689" providerId="ADAL" clId="{A75DB688-1AAE-4FDB-9FE4-69F10E3945B1}" dt="2022-01-28T23:43:52.406" v="17" actId="2696"/>
        <pc:sldMkLst>
          <pc:docMk/>
          <pc:sldMk cId="1497012420" sldId="324"/>
        </pc:sldMkLst>
      </pc:sldChg>
      <pc:sldChg chg="del">
        <pc:chgData name="Froduald Kabanza" userId="edf393d0-642b-4b9e-8c75-f62133241689" providerId="ADAL" clId="{A75DB688-1AAE-4FDB-9FE4-69F10E3945B1}" dt="2022-01-28T23:43:52.406" v="17" actId="2696"/>
        <pc:sldMkLst>
          <pc:docMk/>
          <pc:sldMk cId="730812303" sldId="325"/>
        </pc:sldMkLst>
      </pc:sldChg>
      <pc:sldChg chg="del">
        <pc:chgData name="Froduald Kabanza" userId="edf393d0-642b-4b9e-8c75-f62133241689" providerId="ADAL" clId="{A75DB688-1AAE-4FDB-9FE4-69F10E3945B1}" dt="2022-01-28T23:43:52.406" v="17" actId="2696"/>
        <pc:sldMkLst>
          <pc:docMk/>
          <pc:sldMk cId="2293528354" sldId="327"/>
        </pc:sldMkLst>
      </pc:sldChg>
      <pc:sldChg chg="del">
        <pc:chgData name="Froduald Kabanza" userId="edf393d0-642b-4b9e-8c75-f62133241689" providerId="ADAL" clId="{A75DB688-1AAE-4FDB-9FE4-69F10E3945B1}" dt="2022-01-28T23:44:03.155" v="18" actId="2696"/>
        <pc:sldMkLst>
          <pc:docMk/>
          <pc:sldMk cId="2878374036" sldId="328"/>
        </pc:sldMkLst>
      </pc:sldChg>
      <pc:sldChg chg="del">
        <pc:chgData name="Froduald Kabanza" userId="edf393d0-642b-4b9e-8c75-f62133241689" providerId="ADAL" clId="{A75DB688-1AAE-4FDB-9FE4-69F10E3945B1}" dt="2022-01-28T23:43:52.406" v="17" actId="2696"/>
        <pc:sldMkLst>
          <pc:docMk/>
          <pc:sldMk cId="2087469875" sldId="329"/>
        </pc:sldMkLst>
      </pc:sldChg>
      <pc:sldChg chg="del">
        <pc:chgData name="Froduald Kabanza" userId="edf393d0-642b-4b9e-8c75-f62133241689" providerId="ADAL" clId="{A75DB688-1AAE-4FDB-9FE4-69F10E3945B1}" dt="2022-01-28T23:44:03.155" v="18" actId="2696"/>
        <pc:sldMkLst>
          <pc:docMk/>
          <pc:sldMk cId="582336383" sldId="330"/>
        </pc:sldMkLst>
      </pc:sldChg>
      <pc:sldChg chg="del">
        <pc:chgData name="Froduald Kabanza" userId="edf393d0-642b-4b9e-8c75-f62133241689" providerId="ADAL" clId="{A75DB688-1AAE-4FDB-9FE4-69F10E3945B1}" dt="2022-01-28T23:44:03.155" v="18" actId="2696"/>
        <pc:sldMkLst>
          <pc:docMk/>
          <pc:sldMk cId="3689290701" sldId="331"/>
        </pc:sldMkLst>
      </pc:sldChg>
      <pc:sldChg chg="modSp mod">
        <pc:chgData name="Froduald Kabanza" userId="edf393d0-642b-4b9e-8c75-f62133241689" providerId="ADAL" clId="{A75DB688-1AAE-4FDB-9FE4-69F10E3945B1}" dt="2022-01-28T23:42:56.288" v="16" actId="20577"/>
        <pc:sldMkLst>
          <pc:docMk/>
          <pc:sldMk cId="154423500" sldId="332"/>
        </pc:sldMkLst>
        <pc:spChg chg="mod">
          <ac:chgData name="Froduald Kabanza" userId="edf393d0-642b-4b9e-8c75-f62133241689" providerId="ADAL" clId="{A75DB688-1AAE-4FDB-9FE4-69F10E3945B1}" dt="2022-01-28T23:42:56.288" v="16" actId="20577"/>
          <ac:spMkLst>
            <pc:docMk/>
            <pc:sldMk cId="154423500" sldId="332"/>
            <ac:spMk id="6" creationId="{50B0FB34-D872-45C2-9416-85ECF442F569}"/>
          </ac:spMkLst>
        </pc:spChg>
      </pc:sldChg>
      <pc:sldChg chg="del">
        <pc:chgData name="Froduald Kabanza" userId="edf393d0-642b-4b9e-8c75-f62133241689" providerId="ADAL" clId="{A75DB688-1AAE-4FDB-9FE4-69F10E3945B1}" dt="2022-01-28T23:44:03.155" v="18" actId="2696"/>
        <pc:sldMkLst>
          <pc:docMk/>
          <pc:sldMk cId="0" sldId="410"/>
        </pc:sldMkLst>
      </pc:sldChg>
      <pc:sldChg chg="del">
        <pc:chgData name="Froduald Kabanza" userId="edf393d0-642b-4b9e-8c75-f62133241689" providerId="ADAL" clId="{A75DB688-1AAE-4FDB-9FE4-69F10E3945B1}" dt="2022-01-28T23:44:03.155" v="18" actId="2696"/>
        <pc:sldMkLst>
          <pc:docMk/>
          <pc:sldMk cId="0" sldId="411"/>
        </pc:sldMkLst>
      </pc:sldChg>
      <pc:sldChg chg="del">
        <pc:chgData name="Froduald Kabanza" userId="edf393d0-642b-4b9e-8c75-f62133241689" providerId="ADAL" clId="{A75DB688-1AAE-4FDB-9FE4-69F10E3945B1}" dt="2022-01-28T23:44:03.155" v="18" actId="2696"/>
        <pc:sldMkLst>
          <pc:docMk/>
          <pc:sldMk cId="0" sldId="412"/>
        </pc:sldMkLst>
      </pc:sldChg>
      <pc:sldChg chg="del">
        <pc:chgData name="Froduald Kabanza" userId="edf393d0-642b-4b9e-8c75-f62133241689" providerId="ADAL" clId="{A75DB688-1AAE-4FDB-9FE4-69F10E3945B1}" dt="2022-01-28T23:44:03.155" v="18" actId="2696"/>
        <pc:sldMkLst>
          <pc:docMk/>
          <pc:sldMk cId="0" sldId="414"/>
        </pc:sldMkLst>
      </pc:sldChg>
      <pc:sldChg chg="del">
        <pc:chgData name="Froduald Kabanza" userId="edf393d0-642b-4b9e-8c75-f62133241689" providerId="ADAL" clId="{A75DB688-1AAE-4FDB-9FE4-69F10E3945B1}" dt="2022-01-28T23:44:03.155" v="18" actId="2696"/>
        <pc:sldMkLst>
          <pc:docMk/>
          <pc:sldMk cId="0" sldId="415"/>
        </pc:sldMkLst>
      </pc:sldChg>
      <pc:sldChg chg="del">
        <pc:chgData name="Froduald Kabanza" userId="edf393d0-642b-4b9e-8c75-f62133241689" providerId="ADAL" clId="{A75DB688-1AAE-4FDB-9FE4-69F10E3945B1}" dt="2022-01-28T23:44:03.155" v="18" actId="2696"/>
        <pc:sldMkLst>
          <pc:docMk/>
          <pc:sldMk cId="0" sldId="416"/>
        </pc:sldMkLst>
      </pc:sldChg>
      <pc:sldChg chg="del">
        <pc:chgData name="Froduald Kabanza" userId="edf393d0-642b-4b9e-8c75-f62133241689" providerId="ADAL" clId="{A75DB688-1AAE-4FDB-9FE4-69F10E3945B1}" dt="2022-01-28T23:44:03.155" v="18" actId="2696"/>
        <pc:sldMkLst>
          <pc:docMk/>
          <pc:sldMk cId="0" sldId="417"/>
        </pc:sldMkLst>
      </pc:sldChg>
      <pc:sldChg chg="del">
        <pc:chgData name="Froduald Kabanza" userId="edf393d0-642b-4b9e-8c75-f62133241689" providerId="ADAL" clId="{A75DB688-1AAE-4FDB-9FE4-69F10E3945B1}" dt="2022-01-28T23:44:03.155" v="18" actId="2696"/>
        <pc:sldMkLst>
          <pc:docMk/>
          <pc:sldMk cId="0" sldId="418"/>
        </pc:sldMkLst>
      </pc:sldChg>
      <pc:sldChg chg="del">
        <pc:chgData name="Froduald Kabanza" userId="edf393d0-642b-4b9e-8c75-f62133241689" providerId="ADAL" clId="{A75DB688-1AAE-4FDB-9FE4-69F10E3945B1}" dt="2022-01-28T23:44:03.155" v="18" actId="2696"/>
        <pc:sldMkLst>
          <pc:docMk/>
          <pc:sldMk cId="0" sldId="419"/>
        </pc:sldMkLst>
      </pc:sldChg>
      <pc:sldChg chg="del">
        <pc:chgData name="Froduald Kabanza" userId="edf393d0-642b-4b9e-8c75-f62133241689" providerId="ADAL" clId="{A75DB688-1AAE-4FDB-9FE4-69F10E3945B1}" dt="2022-01-28T23:44:03.155" v="18" actId="2696"/>
        <pc:sldMkLst>
          <pc:docMk/>
          <pc:sldMk cId="0" sldId="420"/>
        </pc:sldMkLst>
      </pc:sldChg>
      <pc:sldChg chg="del">
        <pc:chgData name="Froduald Kabanza" userId="edf393d0-642b-4b9e-8c75-f62133241689" providerId="ADAL" clId="{A75DB688-1AAE-4FDB-9FE4-69F10E3945B1}" dt="2022-01-28T23:44:03.155" v="18" actId="2696"/>
        <pc:sldMkLst>
          <pc:docMk/>
          <pc:sldMk cId="0" sldId="422"/>
        </pc:sldMkLst>
      </pc:sldChg>
      <pc:sldChg chg="modSp add mod">
        <pc:chgData name="Froduald Kabanza" userId="edf393d0-642b-4b9e-8c75-f62133241689" providerId="ADAL" clId="{A75DB688-1AAE-4FDB-9FE4-69F10E3945B1}" dt="2022-01-29T00:02:40.622" v="107" actId="5793"/>
        <pc:sldMkLst>
          <pc:docMk/>
          <pc:sldMk cId="0" sldId="585"/>
        </pc:sldMkLst>
        <pc:spChg chg="mod">
          <ac:chgData name="Froduald Kabanza" userId="edf393d0-642b-4b9e-8c75-f62133241689" providerId="ADAL" clId="{A75DB688-1AAE-4FDB-9FE4-69F10E3945B1}" dt="2022-01-29T00:02:40.622" v="107" actId="5793"/>
          <ac:spMkLst>
            <pc:docMk/>
            <pc:sldMk cId="0" sldId="585"/>
            <ac:spMk id="5123" creationId="{00000000-0000-0000-0000-000000000000}"/>
          </ac:spMkLst>
        </pc:spChg>
      </pc:sldChg>
      <pc:sldChg chg="add">
        <pc:chgData name="Froduald Kabanza" userId="edf393d0-642b-4b9e-8c75-f62133241689" providerId="ADAL" clId="{A75DB688-1AAE-4FDB-9FE4-69F10E3945B1}" dt="2022-01-28T23:48:22.954" v="27"/>
        <pc:sldMkLst>
          <pc:docMk/>
          <pc:sldMk cId="0" sldId="587"/>
        </pc:sldMkLst>
      </pc:sldChg>
      <pc:sldChg chg="add">
        <pc:chgData name="Froduald Kabanza" userId="edf393d0-642b-4b9e-8c75-f62133241689" providerId="ADAL" clId="{A75DB688-1AAE-4FDB-9FE4-69F10E3945B1}" dt="2022-01-28T23:48:22.954" v="27"/>
        <pc:sldMkLst>
          <pc:docMk/>
          <pc:sldMk cId="0" sldId="588"/>
        </pc:sldMkLst>
      </pc:sldChg>
      <pc:sldChg chg="add">
        <pc:chgData name="Froduald Kabanza" userId="edf393d0-642b-4b9e-8c75-f62133241689" providerId="ADAL" clId="{A75DB688-1AAE-4FDB-9FE4-69F10E3945B1}" dt="2022-01-28T23:48:22.954" v="27"/>
        <pc:sldMkLst>
          <pc:docMk/>
          <pc:sldMk cId="0" sldId="589"/>
        </pc:sldMkLst>
      </pc:sldChg>
      <pc:sldChg chg="add">
        <pc:chgData name="Froduald Kabanza" userId="edf393d0-642b-4b9e-8c75-f62133241689" providerId="ADAL" clId="{A75DB688-1AAE-4FDB-9FE4-69F10E3945B1}" dt="2022-01-28T23:48:22.954" v="27"/>
        <pc:sldMkLst>
          <pc:docMk/>
          <pc:sldMk cId="0" sldId="590"/>
        </pc:sldMkLst>
      </pc:sldChg>
      <pc:sldChg chg="add">
        <pc:chgData name="Froduald Kabanza" userId="edf393d0-642b-4b9e-8c75-f62133241689" providerId="ADAL" clId="{A75DB688-1AAE-4FDB-9FE4-69F10E3945B1}" dt="2022-01-28T23:48:22.954" v="27"/>
        <pc:sldMkLst>
          <pc:docMk/>
          <pc:sldMk cId="0" sldId="591"/>
        </pc:sldMkLst>
      </pc:sldChg>
      <pc:sldChg chg="add">
        <pc:chgData name="Froduald Kabanza" userId="edf393d0-642b-4b9e-8c75-f62133241689" providerId="ADAL" clId="{A75DB688-1AAE-4FDB-9FE4-69F10E3945B1}" dt="2022-01-28T23:48:22.954" v="27"/>
        <pc:sldMkLst>
          <pc:docMk/>
          <pc:sldMk cId="0" sldId="592"/>
        </pc:sldMkLst>
      </pc:sldChg>
      <pc:sldChg chg="add">
        <pc:chgData name="Froduald Kabanza" userId="edf393d0-642b-4b9e-8c75-f62133241689" providerId="ADAL" clId="{A75DB688-1AAE-4FDB-9FE4-69F10E3945B1}" dt="2022-01-28T23:48:22.954" v="27"/>
        <pc:sldMkLst>
          <pc:docMk/>
          <pc:sldMk cId="0" sldId="593"/>
        </pc:sldMkLst>
      </pc:sldChg>
      <pc:sldChg chg="add">
        <pc:chgData name="Froduald Kabanza" userId="edf393d0-642b-4b9e-8c75-f62133241689" providerId="ADAL" clId="{A75DB688-1AAE-4FDB-9FE4-69F10E3945B1}" dt="2022-01-28T23:48:22.954" v="27"/>
        <pc:sldMkLst>
          <pc:docMk/>
          <pc:sldMk cId="0" sldId="594"/>
        </pc:sldMkLst>
      </pc:sldChg>
      <pc:sldChg chg="add">
        <pc:chgData name="Froduald Kabanza" userId="edf393d0-642b-4b9e-8c75-f62133241689" providerId="ADAL" clId="{A75DB688-1AAE-4FDB-9FE4-69F10E3945B1}" dt="2022-01-28T23:50:03.955" v="30"/>
        <pc:sldMkLst>
          <pc:docMk/>
          <pc:sldMk cId="0" sldId="600"/>
        </pc:sldMkLst>
      </pc:sldChg>
      <pc:sldChg chg="add">
        <pc:chgData name="Froduald Kabanza" userId="edf393d0-642b-4b9e-8c75-f62133241689" providerId="ADAL" clId="{A75DB688-1AAE-4FDB-9FE4-69F10E3945B1}" dt="2022-01-28T23:50:03.955" v="30"/>
        <pc:sldMkLst>
          <pc:docMk/>
          <pc:sldMk cId="0" sldId="601"/>
        </pc:sldMkLst>
      </pc:sldChg>
      <pc:sldChg chg="add mod modShow">
        <pc:chgData name="Froduald Kabanza" userId="edf393d0-642b-4b9e-8c75-f62133241689" providerId="ADAL" clId="{A75DB688-1AAE-4FDB-9FE4-69F10E3945B1}" dt="2022-01-29T00:12:00.336" v="124" actId="729"/>
        <pc:sldMkLst>
          <pc:docMk/>
          <pc:sldMk cId="0" sldId="602"/>
        </pc:sldMkLst>
      </pc:sldChg>
      <pc:sldChg chg="add ord">
        <pc:chgData name="Froduald Kabanza" userId="edf393d0-642b-4b9e-8c75-f62133241689" providerId="ADAL" clId="{A75DB688-1AAE-4FDB-9FE4-69F10E3945B1}" dt="2022-01-29T00:13:27.733" v="136"/>
        <pc:sldMkLst>
          <pc:docMk/>
          <pc:sldMk cId="0" sldId="603"/>
        </pc:sldMkLst>
      </pc:sldChg>
      <pc:sldChg chg="add del mod modShow">
        <pc:chgData name="Froduald Kabanza" userId="edf393d0-642b-4b9e-8c75-f62133241689" providerId="ADAL" clId="{A75DB688-1AAE-4FDB-9FE4-69F10E3945B1}" dt="2022-01-29T00:16:07.090" v="140" actId="729"/>
        <pc:sldMkLst>
          <pc:docMk/>
          <pc:sldMk cId="0" sldId="605"/>
        </pc:sldMkLst>
      </pc:sldChg>
      <pc:sldChg chg="add del">
        <pc:chgData name="Froduald Kabanza" userId="edf393d0-642b-4b9e-8c75-f62133241689" providerId="ADAL" clId="{A75DB688-1AAE-4FDB-9FE4-69F10E3945B1}" dt="2022-01-28T23:52:38.538" v="35"/>
        <pc:sldMkLst>
          <pc:docMk/>
          <pc:sldMk cId="0" sldId="606"/>
        </pc:sldMkLst>
      </pc:sldChg>
      <pc:sldChg chg="add modAnim">
        <pc:chgData name="Froduald Kabanza" userId="edf393d0-642b-4b9e-8c75-f62133241689" providerId="ADAL" clId="{A75DB688-1AAE-4FDB-9FE4-69F10E3945B1}" dt="2022-01-29T00:19:59.184" v="143"/>
        <pc:sldMkLst>
          <pc:docMk/>
          <pc:sldMk cId="0" sldId="609"/>
        </pc:sldMkLst>
      </pc:sldChg>
      <pc:sldChg chg="add">
        <pc:chgData name="Froduald Kabanza" userId="edf393d0-642b-4b9e-8c75-f62133241689" providerId="ADAL" clId="{A75DB688-1AAE-4FDB-9FE4-69F10E3945B1}" dt="2022-01-28T23:53:10.305" v="38"/>
        <pc:sldMkLst>
          <pc:docMk/>
          <pc:sldMk cId="0" sldId="610"/>
        </pc:sldMkLst>
      </pc:sldChg>
      <pc:sldChg chg="add">
        <pc:chgData name="Froduald Kabanza" userId="edf393d0-642b-4b9e-8c75-f62133241689" providerId="ADAL" clId="{A75DB688-1AAE-4FDB-9FE4-69F10E3945B1}" dt="2022-01-28T23:53:10.305" v="38"/>
        <pc:sldMkLst>
          <pc:docMk/>
          <pc:sldMk cId="0" sldId="611"/>
        </pc:sldMkLst>
      </pc:sldChg>
      <pc:sldChg chg="add">
        <pc:chgData name="Froduald Kabanza" userId="edf393d0-642b-4b9e-8c75-f62133241689" providerId="ADAL" clId="{A75DB688-1AAE-4FDB-9FE4-69F10E3945B1}" dt="2022-01-28T23:54:06.781" v="41"/>
        <pc:sldMkLst>
          <pc:docMk/>
          <pc:sldMk cId="0" sldId="612"/>
        </pc:sldMkLst>
      </pc:sldChg>
      <pc:sldChg chg="add ord">
        <pc:chgData name="Froduald Kabanza" userId="edf393d0-642b-4b9e-8c75-f62133241689" providerId="ADAL" clId="{A75DB688-1AAE-4FDB-9FE4-69F10E3945B1}" dt="2022-01-29T00:28:21.220" v="363"/>
        <pc:sldMkLst>
          <pc:docMk/>
          <pc:sldMk cId="0" sldId="613"/>
        </pc:sldMkLst>
      </pc:sldChg>
      <pc:sldChg chg="add ord">
        <pc:chgData name="Froduald Kabanza" userId="edf393d0-642b-4b9e-8c75-f62133241689" providerId="ADAL" clId="{A75DB688-1AAE-4FDB-9FE4-69F10E3945B1}" dt="2022-01-29T00:15:55.822" v="139"/>
        <pc:sldMkLst>
          <pc:docMk/>
          <pc:sldMk cId="0" sldId="614"/>
        </pc:sldMkLst>
      </pc:sldChg>
      <pc:sldChg chg="modSp add mod ord">
        <pc:chgData name="Froduald Kabanza" userId="edf393d0-642b-4b9e-8c75-f62133241689" providerId="ADAL" clId="{A75DB688-1AAE-4FDB-9FE4-69F10E3945B1}" dt="2022-01-29T00:01:19.405" v="105" actId="20577"/>
        <pc:sldMkLst>
          <pc:docMk/>
          <pc:sldMk cId="0" sldId="617"/>
        </pc:sldMkLst>
        <pc:spChg chg="mod">
          <ac:chgData name="Froduald Kabanza" userId="edf393d0-642b-4b9e-8c75-f62133241689" providerId="ADAL" clId="{A75DB688-1AAE-4FDB-9FE4-69F10E3945B1}" dt="2022-01-29T00:01:19.405" v="105" actId="20577"/>
          <ac:spMkLst>
            <pc:docMk/>
            <pc:sldMk cId="0" sldId="617"/>
            <ac:spMk id="68611" creationId="{00000000-0000-0000-0000-000000000000}"/>
          </ac:spMkLst>
        </pc:spChg>
      </pc:sldChg>
      <pc:sldChg chg="modSp add mod">
        <pc:chgData name="Froduald Kabanza" userId="edf393d0-642b-4b9e-8c75-f62133241689" providerId="ADAL" clId="{A75DB688-1AAE-4FDB-9FE4-69F10E3945B1}" dt="2022-01-29T00:40:27.672" v="659" actId="20577"/>
        <pc:sldMkLst>
          <pc:docMk/>
          <pc:sldMk cId="0" sldId="625"/>
        </pc:sldMkLst>
        <pc:spChg chg="mod">
          <ac:chgData name="Froduald Kabanza" userId="edf393d0-642b-4b9e-8c75-f62133241689" providerId="ADAL" clId="{A75DB688-1AAE-4FDB-9FE4-69F10E3945B1}" dt="2022-01-29T00:40:27.672" v="659" actId="20577"/>
          <ac:spMkLst>
            <pc:docMk/>
            <pc:sldMk cId="0" sldId="625"/>
            <ac:spMk id="76803"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44"/>
        </pc:sldMkLst>
      </pc:sldChg>
      <pc:sldChg chg="add mod modShow">
        <pc:chgData name="Froduald Kabanza" userId="edf393d0-642b-4b9e-8c75-f62133241689" providerId="ADAL" clId="{A75DB688-1AAE-4FDB-9FE4-69F10E3945B1}" dt="2022-01-29T00:20:55.853" v="144" actId="729"/>
        <pc:sldMkLst>
          <pc:docMk/>
          <pc:sldMk cId="0" sldId="645"/>
        </pc:sldMkLst>
      </pc:sldChg>
      <pc:sldChg chg="add del">
        <pc:chgData name="Froduald Kabanza" userId="edf393d0-642b-4b9e-8c75-f62133241689" providerId="ADAL" clId="{A75DB688-1AAE-4FDB-9FE4-69F10E3945B1}" dt="2022-01-29T00:22:38.259" v="147" actId="2696"/>
        <pc:sldMkLst>
          <pc:docMk/>
          <pc:sldMk cId="0" sldId="646"/>
        </pc:sldMkLst>
      </pc:sldChg>
      <pc:sldChg chg="add mod ord modShow">
        <pc:chgData name="Froduald Kabanza" userId="edf393d0-642b-4b9e-8c75-f62133241689" providerId="ADAL" clId="{A75DB688-1AAE-4FDB-9FE4-69F10E3945B1}" dt="2022-01-29T00:44:31.855" v="800" actId="729"/>
        <pc:sldMkLst>
          <pc:docMk/>
          <pc:sldMk cId="0" sldId="647"/>
        </pc:sldMkLst>
      </pc:sldChg>
      <pc:sldChg chg="add mod ord modShow">
        <pc:chgData name="Froduald Kabanza" userId="edf393d0-642b-4b9e-8c75-f62133241689" providerId="ADAL" clId="{A75DB688-1AAE-4FDB-9FE4-69F10E3945B1}" dt="2022-01-29T00:44:31.855" v="800" actId="729"/>
        <pc:sldMkLst>
          <pc:docMk/>
          <pc:sldMk cId="0" sldId="648"/>
        </pc:sldMkLst>
      </pc:sldChg>
      <pc:sldChg chg="add">
        <pc:chgData name="Froduald Kabanza" userId="edf393d0-642b-4b9e-8c75-f62133241689" providerId="ADAL" clId="{A75DB688-1AAE-4FDB-9FE4-69F10E3945B1}" dt="2022-01-28T23:48:22.954" v="27"/>
        <pc:sldMkLst>
          <pc:docMk/>
          <pc:sldMk cId="0" sldId="651"/>
        </pc:sldMkLst>
      </pc:sldChg>
      <pc:sldChg chg="add">
        <pc:chgData name="Froduald Kabanza" userId="edf393d0-642b-4b9e-8c75-f62133241689" providerId="ADAL" clId="{A75DB688-1AAE-4FDB-9FE4-69F10E3945B1}" dt="2022-01-28T23:48:22.954" v="27"/>
        <pc:sldMkLst>
          <pc:docMk/>
          <pc:sldMk cId="0" sldId="654"/>
        </pc:sldMkLst>
      </pc:sldChg>
      <pc:sldChg chg="add ord">
        <pc:chgData name="Froduald Kabanza" userId="edf393d0-642b-4b9e-8c75-f62133241689" providerId="ADAL" clId="{A75DB688-1AAE-4FDB-9FE4-69F10E3945B1}" dt="2022-01-29T00:24:49.829" v="150"/>
        <pc:sldMkLst>
          <pc:docMk/>
          <pc:sldMk cId="0" sldId="658"/>
        </pc:sldMkLst>
      </pc:sldChg>
      <pc:sldChg chg="add ord">
        <pc:chgData name="Froduald Kabanza" userId="edf393d0-642b-4b9e-8c75-f62133241689" providerId="ADAL" clId="{A75DB688-1AAE-4FDB-9FE4-69F10E3945B1}" dt="2022-01-29T00:24:49.829" v="150"/>
        <pc:sldMkLst>
          <pc:docMk/>
          <pc:sldMk cId="0" sldId="659"/>
        </pc:sldMkLst>
      </pc:sldChg>
      <pc:sldChg chg="add ord">
        <pc:chgData name="Froduald Kabanza" userId="edf393d0-642b-4b9e-8c75-f62133241689" providerId="ADAL" clId="{A75DB688-1AAE-4FDB-9FE4-69F10E3945B1}" dt="2022-01-29T00:24:49.829" v="150"/>
        <pc:sldMkLst>
          <pc:docMk/>
          <pc:sldMk cId="0" sldId="660"/>
        </pc:sldMkLst>
      </pc:sldChg>
      <pc:sldChg chg="add ord">
        <pc:chgData name="Froduald Kabanza" userId="edf393d0-642b-4b9e-8c75-f62133241689" providerId="ADAL" clId="{A75DB688-1AAE-4FDB-9FE4-69F10E3945B1}" dt="2022-01-29T00:24:49.829" v="150"/>
        <pc:sldMkLst>
          <pc:docMk/>
          <pc:sldMk cId="0" sldId="661"/>
        </pc:sldMkLst>
      </pc:sldChg>
      <pc:sldChg chg="add ord">
        <pc:chgData name="Froduald Kabanza" userId="edf393d0-642b-4b9e-8c75-f62133241689" providerId="ADAL" clId="{A75DB688-1AAE-4FDB-9FE4-69F10E3945B1}" dt="2022-01-29T00:24:49.829" v="150"/>
        <pc:sldMkLst>
          <pc:docMk/>
          <pc:sldMk cId="0" sldId="662"/>
        </pc:sldMkLst>
      </pc:sldChg>
      <pc:sldChg chg="add ord">
        <pc:chgData name="Froduald Kabanza" userId="edf393d0-642b-4b9e-8c75-f62133241689" providerId="ADAL" clId="{A75DB688-1AAE-4FDB-9FE4-69F10E3945B1}" dt="2022-01-29T00:24:49.829" v="150"/>
        <pc:sldMkLst>
          <pc:docMk/>
          <pc:sldMk cId="0" sldId="663"/>
        </pc:sldMkLst>
      </pc:sldChg>
      <pc:sldChg chg="add ord">
        <pc:chgData name="Froduald Kabanza" userId="edf393d0-642b-4b9e-8c75-f62133241689" providerId="ADAL" clId="{A75DB688-1AAE-4FDB-9FE4-69F10E3945B1}" dt="2022-01-29T00:24:49.829" v="150"/>
        <pc:sldMkLst>
          <pc:docMk/>
          <pc:sldMk cId="0" sldId="664"/>
        </pc:sldMkLst>
      </pc:sldChg>
      <pc:sldChg chg="add">
        <pc:chgData name="Froduald Kabanza" userId="edf393d0-642b-4b9e-8c75-f62133241689" providerId="ADAL" clId="{A75DB688-1AAE-4FDB-9FE4-69F10E3945B1}" dt="2022-01-28T23:50:03.955" v="30"/>
        <pc:sldMkLst>
          <pc:docMk/>
          <pc:sldMk cId="0" sldId="665"/>
        </pc:sldMkLst>
      </pc:sldChg>
      <pc:sldChg chg="add">
        <pc:chgData name="Froduald Kabanza" userId="edf393d0-642b-4b9e-8c75-f62133241689" providerId="ADAL" clId="{A75DB688-1AAE-4FDB-9FE4-69F10E3945B1}" dt="2022-01-28T23:48:22.954" v="27"/>
        <pc:sldMkLst>
          <pc:docMk/>
          <pc:sldMk cId="0" sldId="666"/>
        </pc:sldMkLst>
      </pc:sldChg>
      <pc:sldChg chg="add">
        <pc:chgData name="Froduald Kabanza" userId="edf393d0-642b-4b9e-8c75-f62133241689" providerId="ADAL" clId="{A75DB688-1AAE-4FDB-9FE4-69F10E3945B1}" dt="2022-01-28T23:48:22.954" v="27"/>
        <pc:sldMkLst>
          <pc:docMk/>
          <pc:sldMk cId="0" sldId="667"/>
        </pc:sldMkLst>
      </pc:sldChg>
      <pc:sldChg chg="add">
        <pc:chgData name="Froduald Kabanza" userId="edf393d0-642b-4b9e-8c75-f62133241689" providerId="ADAL" clId="{A75DB688-1AAE-4FDB-9FE4-69F10E3945B1}" dt="2022-01-28T23:48:22.954" v="27"/>
        <pc:sldMkLst>
          <pc:docMk/>
          <pc:sldMk cId="0" sldId="668"/>
        </pc:sldMkLst>
      </pc:sldChg>
      <pc:sldChg chg="add">
        <pc:chgData name="Froduald Kabanza" userId="edf393d0-642b-4b9e-8c75-f62133241689" providerId="ADAL" clId="{A75DB688-1AAE-4FDB-9FE4-69F10E3945B1}" dt="2022-01-28T23:48:22.954" v="27"/>
        <pc:sldMkLst>
          <pc:docMk/>
          <pc:sldMk cId="0" sldId="669"/>
        </pc:sldMkLst>
      </pc:sldChg>
      <pc:sldChg chg="add">
        <pc:chgData name="Froduald Kabanza" userId="edf393d0-642b-4b9e-8c75-f62133241689" providerId="ADAL" clId="{A75DB688-1AAE-4FDB-9FE4-69F10E3945B1}" dt="2022-01-28T23:50:03.955" v="30"/>
        <pc:sldMkLst>
          <pc:docMk/>
          <pc:sldMk cId="0" sldId="670"/>
        </pc:sldMkLst>
      </pc:sldChg>
      <pc:sldChg chg="add mod modShow">
        <pc:chgData name="Froduald Kabanza" userId="edf393d0-642b-4b9e-8c75-f62133241689" providerId="ADAL" clId="{A75DB688-1AAE-4FDB-9FE4-69F10E3945B1}" dt="2022-01-29T00:12:00.336" v="124" actId="729"/>
        <pc:sldMkLst>
          <pc:docMk/>
          <pc:sldMk cId="0" sldId="671"/>
        </pc:sldMkLst>
      </pc:sldChg>
      <pc:sldChg chg="add">
        <pc:chgData name="Froduald Kabanza" userId="edf393d0-642b-4b9e-8c75-f62133241689" providerId="ADAL" clId="{A75DB688-1AAE-4FDB-9FE4-69F10E3945B1}" dt="2022-01-28T23:50:03.955" v="30"/>
        <pc:sldMkLst>
          <pc:docMk/>
          <pc:sldMk cId="0" sldId="672"/>
        </pc:sldMkLst>
      </pc:sldChg>
      <pc:sldChg chg="add mod modShow">
        <pc:chgData name="Froduald Kabanza" userId="edf393d0-642b-4b9e-8c75-f62133241689" providerId="ADAL" clId="{A75DB688-1AAE-4FDB-9FE4-69F10E3945B1}" dt="2022-01-29T00:12:00.336" v="124" actId="729"/>
        <pc:sldMkLst>
          <pc:docMk/>
          <pc:sldMk cId="0" sldId="673"/>
        </pc:sldMkLst>
      </pc:sldChg>
      <pc:sldChg chg="add mod modShow">
        <pc:chgData name="Froduald Kabanza" userId="edf393d0-642b-4b9e-8c75-f62133241689" providerId="ADAL" clId="{A75DB688-1AAE-4FDB-9FE4-69F10E3945B1}" dt="2022-01-29T00:12:00.336" v="124" actId="729"/>
        <pc:sldMkLst>
          <pc:docMk/>
          <pc:sldMk cId="0" sldId="674"/>
        </pc:sldMkLst>
      </pc:sldChg>
      <pc:sldChg chg="add">
        <pc:chgData name="Froduald Kabanza" userId="edf393d0-642b-4b9e-8c75-f62133241689" providerId="ADAL" clId="{A75DB688-1AAE-4FDB-9FE4-69F10E3945B1}" dt="2022-01-28T23:50:03.955" v="30"/>
        <pc:sldMkLst>
          <pc:docMk/>
          <pc:sldMk cId="0" sldId="675"/>
        </pc:sldMkLst>
      </pc:sldChg>
      <pc:sldChg chg="modSp add mod">
        <pc:chgData name="Froduald Kabanza" userId="edf393d0-642b-4b9e-8c75-f62133241689" providerId="ADAL" clId="{A75DB688-1AAE-4FDB-9FE4-69F10E3945B1}" dt="2022-01-29T00:43:35.520" v="799" actId="20577"/>
        <pc:sldMkLst>
          <pc:docMk/>
          <pc:sldMk cId="0" sldId="678"/>
        </pc:sldMkLst>
        <pc:spChg chg="mod">
          <ac:chgData name="Froduald Kabanza" userId="edf393d0-642b-4b9e-8c75-f62133241689" providerId="ADAL" clId="{A75DB688-1AAE-4FDB-9FE4-69F10E3945B1}" dt="2022-01-29T00:43:35.520" v="799" actId="20577"/>
          <ac:spMkLst>
            <pc:docMk/>
            <pc:sldMk cId="0" sldId="678"/>
            <ac:spMk id="78851"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79"/>
        </pc:sldMkLst>
      </pc:sldChg>
      <pc:sldChg chg="add ord">
        <pc:chgData name="Froduald Kabanza" userId="edf393d0-642b-4b9e-8c75-f62133241689" providerId="ADAL" clId="{A75DB688-1AAE-4FDB-9FE4-69F10E3945B1}" dt="2022-01-29T00:24:49.829" v="150"/>
        <pc:sldMkLst>
          <pc:docMk/>
          <pc:sldMk cId="0" sldId="680"/>
        </pc:sldMkLst>
      </pc:sldChg>
      <pc:sldChg chg="add ord">
        <pc:chgData name="Froduald Kabanza" userId="edf393d0-642b-4b9e-8c75-f62133241689" providerId="ADAL" clId="{A75DB688-1AAE-4FDB-9FE4-69F10E3945B1}" dt="2022-01-28T23:58:26.790" v="53"/>
        <pc:sldMkLst>
          <pc:docMk/>
          <pc:sldMk cId="0" sldId="682"/>
        </pc:sldMkLst>
      </pc:sldChg>
      <pc:sldChg chg="modSp add mod ord">
        <pc:chgData name="Froduald Kabanza" userId="edf393d0-642b-4b9e-8c75-f62133241689" providerId="ADAL" clId="{A75DB688-1AAE-4FDB-9FE4-69F10E3945B1}" dt="2022-01-28T23:58:26.790" v="53"/>
        <pc:sldMkLst>
          <pc:docMk/>
          <pc:sldMk cId="0" sldId="683"/>
        </pc:sldMkLst>
        <pc:spChg chg="mod">
          <ac:chgData name="Froduald Kabanza" userId="edf393d0-642b-4b9e-8c75-f62133241689" providerId="ADAL" clId="{A75DB688-1AAE-4FDB-9FE4-69F10E3945B1}" dt="2022-01-28T23:57:58.344" v="49" actId="20577"/>
          <ac:spMkLst>
            <pc:docMk/>
            <pc:sldMk cId="0" sldId="683"/>
            <ac:spMk id="70659" creationId="{00000000-0000-0000-0000-000000000000}"/>
          </ac:spMkLst>
        </pc:spChg>
      </pc:sldChg>
      <pc:sldChg chg="add mod modShow">
        <pc:chgData name="Froduald Kabanza" userId="edf393d0-642b-4b9e-8c75-f62133241689" providerId="ADAL" clId="{A75DB688-1AAE-4FDB-9FE4-69F10E3945B1}" dt="2022-01-29T00:15:22.788" v="137" actId="729"/>
        <pc:sldMkLst>
          <pc:docMk/>
          <pc:sldMk cId="0" sldId="684"/>
        </pc:sldMkLst>
      </pc:sldChg>
      <pc:sldChg chg="add mod modShow">
        <pc:chgData name="Froduald Kabanza" userId="edf393d0-642b-4b9e-8c75-f62133241689" providerId="ADAL" clId="{A75DB688-1AAE-4FDB-9FE4-69F10E3945B1}" dt="2022-01-29T00:15:22.788" v="137" actId="729"/>
        <pc:sldMkLst>
          <pc:docMk/>
          <pc:sldMk cId="0" sldId="685"/>
        </pc:sldMkLst>
      </pc:sldChg>
      <pc:sldChg chg="add">
        <pc:chgData name="Froduald Kabanza" userId="edf393d0-642b-4b9e-8c75-f62133241689" providerId="ADAL" clId="{A75DB688-1AAE-4FDB-9FE4-69F10E3945B1}" dt="2022-01-28T23:50:03.955" v="30"/>
        <pc:sldMkLst>
          <pc:docMk/>
          <pc:sldMk cId="0" sldId="686"/>
        </pc:sldMkLst>
      </pc:sldChg>
      <pc:sldChg chg="add">
        <pc:chgData name="Froduald Kabanza" userId="edf393d0-642b-4b9e-8c75-f62133241689" providerId="ADAL" clId="{A75DB688-1AAE-4FDB-9FE4-69F10E3945B1}" dt="2022-01-28T23:50:03.955" v="30"/>
        <pc:sldMkLst>
          <pc:docMk/>
          <pc:sldMk cId="0" sldId="687"/>
        </pc:sldMkLst>
      </pc:sldChg>
      <pc:sldChg chg="add mod modShow">
        <pc:chgData name="Froduald Kabanza" userId="edf393d0-642b-4b9e-8c75-f62133241689" providerId="ADAL" clId="{A75DB688-1AAE-4FDB-9FE4-69F10E3945B1}" dt="2022-01-29T00:15:22.788" v="137" actId="729"/>
        <pc:sldMkLst>
          <pc:docMk/>
          <pc:sldMk cId="0" sldId="688"/>
        </pc:sldMkLst>
      </pc:sldChg>
      <pc:sldChg chg="add mod modShow">
        <pc:chgData name="Froduald Kabanza" userId="edf393d0-642b-4b9e-8c75-f62133241689" providerId="ADAL" clId="{A75DB688-1AAE-4FDB-9FE4-69F10E3945B1}" dt="2022-01-29T00:15:22.788" v="137" actId="729"/>
        <pc:sldMkLst>
          <pc:docMk/>
          <pc:sldMk cId="0" sldId="689"/>
        </pc:sldMkLst>
      </pc:sldChg>
      <pc:sldChg chg="add mod modShow">
        <pc:chgData name="Froduald Kabanza" userId="edf393d0-642b-4b9e-8c75-f62133241689" providerId="ADAL" clId="{A75DB688-1AAE-4FDB-9FE4-69F10E3945B1}" dt="2022-01-29T00:15:22.788" v="137" actId="729"/>
        <pc:sldMkLst>
          <pc:docMk/>
          <pc:sldMk cId="0" sldId="690"/>
        </pc:sldMkLst>
      </pc:sldChg>
      <pc:sldChg chg="add mod modShow">
        <pc:chgData name="Froduald Kabanza" userId="edf393d0-642b-4b9e-8c75-f62133241689" providerId="ADAL" clId="{A75DB688-1AAE-4FDB-9FE4-69F10E3945B1}" dt="2022-01-29T00:15:22.788" v="137" actId="729"/>
        <pc:sldMkLst>
          <pc:docMk/>
          <pc:sldMk cId="0" sldId="691"/>
        </pc:sldMkLst>
      </pc:sldChg>
      <pc:sldChg chg="add ord">
        <pc:chgData name="Froduald Kabanza" userId="edf393d0-642b-4b9e-8c75-f62133241689" providerId="ADAL" clId="{A75DB688-1AAE-4FDB-9FE4-69F10E3945B1}" dt="2022-01-29T00:24:49.829" v="150"/>
        <pc:sldMkLst>
          <pc:docMk/>
          <pc:sldMk cId="0" sldId="692"/>
        </pc:sldMkLst>
      </pc:sldChg>
      <pc:sldChg chg="add">
        <pc:chgData name="Froduald Kabanza" userId="edf393d0-642b-4b9e-8c75-f62133241689" providerId="ADAL" clId="{A75DB688-1AAE-4FDB-9FE4-69F10E3945B1}" dt="2022-01-28T23:53:10.305" v="38"/>
        <pc:sldMkLst>
          <pc:docMk/>
          <pc:sldMk cId="2019480869" sldId="693"/>
        </pc:sldMkLst>
      </pc:sldChg>
      <pc:sldChg chg="add mod modShow">
        <pc:chgData name="Froduald Kabanza" userId="edf393d0-642b-4b9e-8c75-f62133241689" providerId="ADAL" clId="{A75DB688-1AAE-4FDB-9FE4-69F10E3945B1}" dt="2022-01-29T00:12:00.336" v="124" actId="729"/>
        <pc:sldMkLst>
          <pc:docMk/>
          <pc:sldMk cId="4201055210" sldId="694"/>
        </pc:sldMkLst>
      </pc:sldChg>
      <pc:sldChg chg="add ord">
        <pc:chgData name="Froduald Kabanza" userId="edf393d0-642b-4b9e-8c75-f62133241689" providerId="ADAL" clId="{A75DB688-1AAE-4FDB-9FE4-69F10E3945B1}" dt="2022-01-29T00:24:49.829" v="150"/>
        <pc:sldMkLst>
          <pc:docMk/>
          <pc:sldMk cId="3124005578" sldId="695"/>
        </pc:sldMkLst>
      </pc:sldChg>
      <pc:sldChg chg="add ord">
        <pc:chgData name="Froduald Kabanza" userId="edf393d0-642b-4b9e-8c75-f62133241689" providerId="ADAL" clId="{A75DB688-1AAE-4FDB-9FE4-69F10E3945B1}" dt="2022-01-29T00:24:49.829" v="150"/>
        <pc:sldMkLst>
          <pc:docMk/>
          <pc:sldMk cId="2282563712" sldId="696"/>
        </pc:sldMkLst>
      </pc:sldChg>
      <pc:sldChg chg="addSp delSp modSp mod">
        <pc:chgData name="Froduald Kabanza" userId="edf393d0-642b-4b9e-8c75-f62133241689" providerId="ADAL" clId="{A75DB688-1AAE-4FDB-9FE4-69F10E3945B1}" dt="2022-01-29T00:42:39.347" v="725" actId="20577"/>
        <pc:sldMkLst>
          <pc:docMk/>
          <pc:sldMk cId="0" sldId="697"/>
        </pc:sldMkLst>
        <pc:spChg chg="add mod">
          <ac:chgData name="Froduald Kabanza" userId="edf393d0-642b-4b9e-8c75-f62133241689" providerId="ADAL" clId="{A75DB688-1AAE-4FDB-9FE4-69F10E3945B1}" dt="2022-01-29T00:42:39.347" v="725" actId="20577"/>
          <ac:spMkLst>
            <pc:docMk/>
            <pc:sldMk cId="0" sldId="697"/>
            <ac:spMk id="3" creationId="{36253E61-5A40-41FD-92D0-C00B4013A4B5}"/>
          </ac:spMkLst>
        </pc:spChg>
        <pc:cxnChg chg="add del mod">
          <ac:chgData name="Froduald Kabanza" userId="edf393d0-642b-4b9e-8c75-f62133241689" providerId="ADAL" clId="{A75DB688-1AAE-4FDB-9FE4-69F10E3945B1}" dt="2022-01-29T00:41:52.515" v="716" actId="478"/>
          <ac:cxnSpMkLst>
            <pc:docMk/>
            <pc:sldMk cId="0" sldId="697"/>
            <ac:cxnSpMk id="5" creationId="{B9754023-6186-4B7E-9E33-5310A8690433}"/>
          </ac:cxnSpMkLst>
        </pc:cxnChg>
        <pc:cxnChg chg="add mod">
          <ac:chgData name="Froduald Kabanza" userId="edf393d0-642b-4b9e-8c75-f62133241689" providerId="ADAL" clId="{A75DB688-1AAE-4FDB-9FE4-69F10E3945B1}" dt="2022-01-29T00:42:35.033" v="723" actId="20577"/>
          <ac:cxnSpMkLst>
            <pc:docMk/>
            <pc:sldMk cId="0" sldId="697"/>
            <ac:cxnSpMk id="7" creationId="{120F8457-23DB-42D2-ACD3-C9355AD6FD58}"/>
          </ac:cxnSpMkLst>
        </pc:cxnChg>
      </pc:sldChg>
      <pc:sldChg chg="add ord">
        <pc:chgData name="Froduald Kabanza" userId="edf393d0-642b-4b9e-8c75-f62133241689" providerId="ADAL" clId="{A75DB688-1AAE-4FDB-9FE4-69F10E3945B1}" dt="2022-01-29T00:24:49.829" v="150"/>
        <pc:sldMkLst>
          <pc:docMk/>
          <pc:sldMk cId="2239715324" sldId="698"/>
        </pc:sldMkLst>
      </pc:sldChg>
      <pc:sldChg chg="add ord">
        <pc:chgData name="Froduald Kabanza" userId="edf393d0-642b-4b9e-8c75-f62133241689" providerId="ADAL" clId="{A75DB688-1AAE-4FDB-9FE4-69F10E3945B1}" dt="2022-01-29T00:24:49.829" v="150"/>
        <pc:sldMkLst>
          <pc:docMk/>
          <pc:sldMk cId="4051689559" sldId="699"/>
        </pc:sldMkLst>
      </pc:sldChg>
      <pc:sldChg chg="addSp delSp modSp add mod">
        <pc:chgData name="Froduald Kabanza" userId="edf393d0-642b-4b9e-8c75-f62133241689" providerId="ADAL" clId="{A75DB688-1AAE-4FDB-9FE4-69F10E3945B1}" dt="2022-01-29T00:04:47.488" v="119" actId="164"/>
        <pc:sldMkLst>
          <pc:docMk/>
          <pc:sldMk cId="336602751" sldId="700"/>
        </pc:sldMkLst>
        <pc:spChg chg="add mod">
          <ac:chgData name="Froduald Kabanza" userId="edf393d0-642b-4b9e-8c75-f62133241689" providerId="ADAL" clId="{A75DB688-1AAE-4FDB-9FE4-69F10E3945B1}" dt="2022-01-29T00:04:42.774" v="118" actId="164"/>
          <ac:spMkLst>
            <pc:docMk/>
            <pc:sldMk cId="336602751" sldId="700"/>
            <ac:spMk id="3" creationId="{1E2B762A-3641-49AA-B55F-0C19E2A2EA4F}"/>
          </ac:spMkLst>
        </pc:spChg>
        <pc:spChg chg="add mod">
          <ac:chgData name="Froduald Kabanza" userId="edf393d0-642b-4b9e-8c75-f62133241689" providerId="ADAL" clId="{A75DB688-1AAE-4FDB-9FE4-69F10E3945B1}" dt="2022-01-29T00:04:42.774" v="118" actId="164"/>
          <ac:spMkLst>
            <pc:docMk/>
            <pc:sldMk cId="336602751" sldId="700"/>
            <ac:spMk id="25" creationId="{54BAA8FE-DDB9-4B29-8DC7-A8A582669CF4}"/>
          </ac:spMkLst>
        </pc:spChg>
        <pc:grpChg chg="add mod">
          <ac:chgData name="Froduald Kabanza" userId="edf393d0-642b-4b9e-8c75-f62133241689" providerId="ADAL" clId="{A75DB688-1AAE-4FDB-9FE4-69F10E3945B1}" dt="2022-01-29T00:04:47.488" v="119" actId="164"/>
          <ac:grpSpMkLst>
            <pc:docMk/>
            <pc:sldMk cId="336602751" sldId="700"/>
            <ac:grpSpMk id="6" creationId="{3F40BEA7-FB15-4795-821F-7B004EB5BDD9}"/>
          </ac:grpSpMkLst>
        </pc:grpChg>
        <pc:grpChg chg="add mod">
          <ac:chgData name="Froduald Kabanza" userId="edf393d0-642b-4b9e-8c75-f62133241689" providerId="ADAL" clId="{A75DB688-1AAE-4FDB-9FE4-69F10E3945B1}" dt="2022-01-29T00:04:47.488" v="119" actId="164"/>
          <ac:grpSpMkLst>
            <pc:docMk/>
            <pc:sldMk cId="336602751" sldId="700"/>
            <ac:grpSpMk id="7" creationId="{FF29A078-921C-48FB-9A62-6A9ECBC3BA75}"/>
          </ac:grpSpMkLst>
        </pc:grpChg>
        <pc:picChg chg="add del mod">
          <ac:chgData name="Froduald Kabanza" userId="edf393d0-642b-4b9e-8c75-f62133241689" providerId="ADAL" clId="{A75DB688-1AAE-4FDB-9FE4-69F10E3945B1}" dt="2022-01-29T00:04:22.477" v="112"/>
          <ac:picMkLst>
            <pc:docMk/>
            <pc:sldMk cId="336602751" sldId="700"/>
            <ac:picMk id="23" creationId="{C8C43157-41B2-42BC-9EE7-5B30239664F1}"/>
          </ac:picMkLst>
        </pc:picChg>
        <pc:picChg chg="mod">
          <ac:chgData name="Froduald Kabanza" userId="edf393d0-642b-4b9e-8c75-f62133241689" providerId="ADAL" clId="{A75DB688-1AAE-4FDB-9FE4-69F10E3945B1}" dt="2022-01-29T00:04:47.488" v="119" actId="164"/>
          <ac:picMkLst>
            <pc:docMk/>
            <pc:sldMk cId="336602751" sldId="700"/>
            <ac:picMk id="1026" creationId="{00000000-0000-0000-0000-000000000000}"/>
          </ac:picMkLst>
        </pc:picChg>
      </pc:sldChg>
      <pc:sldChg chg="del">
        <pc:chgData name="Froduald Kabanza" userId="edf393d0-642b-4b9e-8c75-f62133241689" providerId="ADAL" clId="{A75DB688-1AAE-4FDB-9FE4-69F10E3945B1}" dt="2022-01-28T23:43:52.406" v="17" actId="2696"/>
        <pc:sldMkLst>
          <pc:docMk/>
          <pc:sldMk cId="954024358" sldId="700"/>
        </pc:sldMkLst>
      </pc:sldChg>
      <pc:sldChg chg="add del">
        <pc:chgData name="Froduald Kabanza" userId="edf393d0-642b-4b9e-8c75-f62133241689" providerId="ADAL" clId="{A75DB688-1AAE-4FDB-9FE4-69F10E3945B1}" dt="2022-01-29T00:10:17.021" v="123" actId="2696"/>
        <pc:sldMkLst>
          <pc:docMk/>
          <pc:sldMk cId="0" sldId="701"/>
        </pc:sldMkLst>
      </pc:sldChg>
      <pc:sldChg chg="del">
        <pc:chgData name="Froduald Kabanza" userId="edf393d0-642b-4b9e-8c75-f62133241689" providerId="ADAL" clId="{A75DB688-1AAE-4FDB-9FE4-69F10E3945B1}" dt="2022-01-28T23:43:52.406" v="17" actId="2696"/>
        <pc:sldMkLst>
          <pc:docMk/>
          <pc:sldMk cId="3327362603" sldId="701"/>
        </pc:sldMkLst>
      </pc:sldChg>
      <pc:sldChg chg="del">
        <pc:chgData name="Froduald Kabanza" userId="edf393d0-642b-4b9e-8c75-f62133241689" providerId="ADAL" clId="{A75DB688-1AAE-4FDB-9FE4-69F10E3945B1}" dt="2022-01-28T23:43:52.406" v="17" actId="2696"/>
        <pc:sldMkLst>
          <pc:docMk/>
          <pc:sldMk cId="455541592" sldId="702"/>
        </pc:sldMkLst>
      </pc:sldChg>
      <pc:sldChg chg="add del">
        <pc:chgData name="Froduald Kabanza" userId="edf393d0-642b-4b9e-8c75-f62133241689" providerId="ADAL" clId="{A75DB688-1AAE-4FDB-9FE4-69F10E3945B1}" dt="2022-01-29T00:10:17.021" v="123" actId="2696"/>
        <pc:sldMkLst>
          <pc:docMk/>
          <pc:sldMk cId="539656269" sldId="702"/>
        </pc:sldMkLst>
      </pc:sldChg>
      <pc:sldChg chg="add del">
        <pc:chgData name="Froduald Kabanza" userId="edf393d0-642b-4b9e-8c75-f62133241689" providerId="ADAL" clId="{A75DB688-1AAE-4FDB-9FE4-69F10E3945B1}" dt="2022-01-29T00:10:17.021" v="123" actId="2696"/>
        <pc:sldMkLst>
          <pc:docMk/>
          <pc:sldMk cId="0" sldId="703"/>
        </pc:sldMkLst>
      </pc:sldChg>
      <pc:sldChg chg="del">
        <pc:chgData name="Froduald Kabanza" userId="edf393d0-642b-4b9e-8c75-f62133241689" providerId="ADAL" clId="{A75DB688-1AAE-4FDB-9FE4-69F10E3945B1}" dt="2022-01-28T23:43:52.406" v="17" actId="2696"/>
        <pc:sldMkLst>
          <pc:docMk/>
          <pc:sldMk cId="2843424620" sldId="703"/>
        </pc:sldMkLst>
      </pc:sldChg>
      <pc:sldChg chg="del">
        <pc:chgData name="Froduald Kabanza" userId="edf393d0-642b-4b9e-8c75-f62133241689" providerId="ADAL" clId="{A75DB688-1AAE-4FDB-9FE4-69F10E3945B1}" dt="2022-01-28T23:43:52.406" v="17" actId="2696"/>
        <pc:sldMkLst>
          <pc:docMk/>
          <pc:sldMk cId="3606334556" sldId="704"/>
        </pc:sldMkLst>
      </pc:sldChg>
      <pc:sldChg chg="add del">
        <pc:chgData name="Froduald Kabanza" userId="edf393d0-642b-4b9e-8c75-f62133241689" providerId="ADAL" clId="{A75DB688-1AAE-4FDB-9FE4-69F10E3945B1}" dt="2022-01-29T00:10:17.021" v="123" actId="2696"/>
        <pc:sldMkLst>
          <pc:docMk/>
          <pc:sldMk cId="3690147484" sldId="704"/>
        </pc:sldMkLst>
      </pc:sldChg>
      <pc:sldChg chg="del">
        <pc:chgData name="Froduald Kabanza" userId="edf393d0-642b-4b9e-8c75-f62133241689" providerId="ADAL" clId="{A75DB688-1AAE-4FDB-9FE4-69F10E3945B1}" dt="2022-01-28T23:43:52.406" v="17" actId="2696"/>
        <pc:sldMkLst>
          <pc:docMk/>
          <pc:sldMk cId="653426119" sldId="705"/>
        </pc:sldMkLst>
      </pc:sldChg>
      <pc:sldChg chg="add del">
        <pc:chgData name="Froduald Kabanza" userId="edf393d0-642b-4b9e-8c75-f62133241689" providerId="ADAL" clId="{A75DB688-1AAE-4FDB-9FE4-69F10E3945B1}" dt="2022-01-29T00:10:17.021" v="123" actId="2696"/>
        <pc:sldMkLst>
          <pc:docMk/>
          <pc:sldMk cId="2699818229" sldId="705"/>
        </pc:sldMkLst>
      </pc:sldChg>
      <pc:sldChg chg="del">
        <pc:chgData name="Froduald Kabanza" userId="edf393d0-642b-4b9e-8c75-f62133241689" providerId="ADAL" clId="{A75DB688-1AAE-4FDB-9FE4-69F10E3945B1}" dt="2022-01-28T23:43:52.406" v="17" actId="2696"/>
        <pc:sldMkLst>
          <pc:docMk/>
          <pc:sldMk cId="1167463071" sldId="706"/>
        </pc:sldMkLst>
      </pc:sldChg>
      <pc:sldChg chg="add del">
        <pc:chgData name="Froduald Kabanza" userId="edf393d0-642b-4b9e-8c75-f62133241689" providerId="ADAL" clId="{A75DB688-1AAE-4FDB-9FE4-69F10E3945B1}" dt="2022-01-29T00:10:17.021" v="123" actId="2696"/>
        <pc:sldMkLst>
          <pc:docMk/>
          <pc:sldMk cId="2299019697" sldId="706"/>
        </pc:sldMkLst>
      </pc:sldChg>
      <pc:sldChg chg="add del">
        <pc:chgData name="Froduald Kabanza" userId="edf393d0-642b-4b9e-8c75-f62133241689" providerId="ADAL" clId="{A75DB688-1AAE-4FDB-9FE4-69F10E3945B1}" dt="2022-01-29T00:10:17.021" v="123" actId="2696"/>
        <pc:sldMkLst>
          <pc:docMk/>
          <pc:sldMk cId="3429968907" sldId="707"/>
        </pc:sldMkLst>
      </pc:sldChg>
      <pc:sldChg chg="del">
        <pc:chgData name="Froduald Kabanza" userId="edf393d0-642b-4b9e-8c75-f62133241689" providerId="ADAL" clId="{A75DB688-1AAE-4FDB-9FE4-69F10E3945B1}" dt="2022-01-28T23:43:52.406" v="17" actId="2696"/>
        <pc:sldMkLst>
          <pc:docMk/>
          <pc:sldMk cId="3433922138" sldId="707"/>
        </pc:sldMkLst>
      </pc:sldChg>
      <pc:sldChg chg="del">
        <pc:chgData name="Froduald Kabanza" userId="edf393d0-642b-4b9e-8c75-f62133241689" providerId="ADAL" clId="{A75DB688-1AAE-4FDB-9FE4-69F10E3945B1}" dt="2022-01-28T23:43:52.406" v="17" actId="2696"/>
        <pc:sldMkLst>
          <pc:docMk/>
          <pc:sldMk cId="1711831940" sldId="708"/>
        </pc:sldMkLst>
      </pc:sldChg>
      <pc:sldChg chg="add del">
        <pc:chgData name="Froduald Kabanza" userId="edf393d0-642b-4b9e-8c75-f62133241689" providerId="ADAL" clId="{A75DB688-1AAE-4FDB-9FE4-69F10E3945B1}" dt="2022-01-29T00:10:17.021" v="123" actId="2696"/>
        <pc:sldMkLst>
          <pc:docMk/>
          <pc:sldMk cId="4043068447" sldId="708"/>
        </pc:sldMkLst>
      </pc:sldChg>
      <pc:sldChg chg="add del">
        <pc:chgData name="Froduald Kabanza" userId="edf393d0-642b-4b9e-8c75-f62133241689" providerId="ADAL" clId="{A75DB688-1AAE-4FDB-9FE4-69F10E3945B1}" dt="2022-01-29T00:10:17.021" v="123" actId="2696"/>
        <pc:sldMkLst>
          <pc:docMk/>
          <pc:sldMk cId="3289469900" sldId="709"/>
        </pc:sldMkLst>
      </pc:sldChg>
      <pc:sldChg chg="del">
        <pc:chgData name="Froduald Kabanza" userId="edf393d0-642b-4b9e-8c75-f62133241689" providerId="ADAL" clId="{A75DB688-1AAE-4FDB-9FE4-69F10E3945B1}" dt="2022-01-28T23:43:52.406" v="17" actId="2696"/>
        <pc:sldMkLst>
          <pc:docMk/>
          <pc:sldMk cId="3646715049" sldId="709"/>
        </pc:sldMkLst>
      </pc:sldChg>
      <pc:sldChg chg="add del">
        <pc:chgData name="Froduald Kabanza" userId="edf393d0-642b-4b9e-8c75-f62133241689" providerId="ADAL" clId="{A75DB688-1AAE-4FDB-9FE4-69F10E3945B1}" dt="2022-01-29T00:10:17.021" v="123" actId="2696"/>
        <pc:sldMkLst>
          <pc:docMk/>
          <pc:sldMk cId="1328830623" sldId="710"/>
        </pc:sldMkLst>
      </pc:sldChg>
      <pc:sldChg chg="del">
        <pc:chgData name="Froduald Kabanza" userId="edf393d0-642b-4b9e-8c75-f62133241689" providerId="ADAL" clId="{A75DB688-1AAE-4FDB-9FE4-69F10E3945B1}" dt="2022-01-28T23:43:52.406" v="17" actId="2696"/>
        <pc:sldMkLst>
          <pc:docMk/>
          <pc:sldMk cId="4153759645" sldId="710"/>
        </pc:sldMkLst>
      </pc:sldChg>
      <pc:sldChg chg="del">
        <pc:chgData name="Froduald Kabanza" userId="edf393d0-642b-4b9e-8c75-f62133241689" providerId="ADAL" clId="{A75DB688-1AAE-4FDB-9FE4-69F10E3945B1}" dt="2022-01-28T23:43:52.406" v="17" actId="2696"/>
        <pc:sldMkLst>
          <pc:docMk/>
          <pc:sldMk cId="562001369" sldId="711"/>
        </pc:sldMkLst>
      </pc:sldChg>
      <pc:sldChg chg="add del">
        <pc:chgData name="Froduald Kabanza" userId="edf393d0-642b-4b9e-8c75-f62133241689" providerId="ADAL" clId="{A75DB688-1AAE-4FDB-9FE4-69F10E3945B1}" dt="2022-01-29T00:10:17.021" v="123" actId="2696"/>
        <pc:sldMkLst>
          <pc:docMk/>
          <pc:sldMk cId="677725290" sldId="711"/>
        </pc:sldMkLst>
      </pc:sldChg>
      <pc:sldChg chg="add del">
        <pc:chgData name="Froduald Kabanza" userId="edf393d0-642b-4b9e-8c75-f62133241689" providerId="ADAL" clId="{A75DB688-1AAE-4FDB-9FE4-69F10E3945B1}" dt="2022-01-29T00:10:17.021" v="123" actId="2696"/>
        <pc:sldMkLst>
          <pc:docMk/>
          <pc:sldMk cId="1416502319" sldId="712"/>
        </pc:sldMkLst>
      </pc:sldChg>
      <pc:sldChg chg="del">
        <pc:chgData name="Froduald Kabanza" userId="edf393d0-642b-4b9e-8c75-f62133241689" providerId="ADAL" clId="{A75DB688-1AAE-4FDB-9FE4-69F10E3945B1}" dt="2022-01-28T23:43:52.406" v="17" actId="2696"/>
        <pc:sldMkLst>
          <pc:docMk/>
          <pc:sldMk cId="3316399540" sldId="712"/>
        </pc:sldMkLst>
      </pc:sldChg>
      <pc:sldChg chg="add del">
        <pc:chgData name="Froduald Kabanza" userId="edf393d0-642b-4b9e-8c75-f62133241689" providerId="ADAL" clId="{A75DB688-1AAE-4FDB-9FE4-69F10E3945B1}" dt="2022-01-29T00:10:17.021" v="123" actId="2696"/>
        <pc:sldMkLst>
          <pc:docMk/>
          <pc:sldMk cId="357249560" sldId="713"/>
        </pc:sldMkLst>
      </pc:sldChg>
      <pc:sldChg chg="del">
        <pc:chgData name="Froduald Kabanza" userId="edf393d0-642b-4b9e-8c75-f62133241689" providerId="ADAL" clId="{A75DB688-1AAE-4FDB-9FE4-69F10E3945B1}" dt="2022-01-28T23:43:52.406" v="17" actId="2696"/>
        <pc:sldMkLst>
          <pc:docMk/>
          <pc:sldMk cId="700532494" sldId="713"/>
        </pc:sldMkLst>
      </pc:sldChg>
      <pc:sldChg chg="add del">
        <pc:chgData name="Froduald Kabanza" userId="edf393d0-642b-4b9e-8c75-f62133241689" providerId="ADAL" clId="{A75DB688-1AAE-4FDB-9FE4-69F10E3945B1}" dt="2022-01-29T00:10:17.021" v="123" actId="2696"/>
        <pc:sldMkLst>
          <pc:docMk/>
          <pc:sldMk cId="2201857414" sldId="714"/>
        </pc:sldMkLst>
      </pc:sldChg>
      <pc:sldChg chg="add del">
        <pc:chgData name="Froduald Kabanza" userId="edf393d0-642b-4b9e-8c75-f62133241689" providerId="ADAL" clId="{A75DB688-1AAE-4FDB-9FE4-69F10E3945B1}" dt="2022-01-29T00:10:17.021" v="123" actId="2696"/>
        <pc:sldMkLst>
          <pc:docMk/>
          <pc:sldMk cId="2074640708" sldId="715"/>
        </pc:sldMkLst>
      </pc:sldChg>
      <pc:sldChg chg="add del">
        <pc:chgData name="Froduald Kabanza" userId="edf393d0-642b-4b9e-8c75-f62133241689" providerId="ADAL" clId="{A75DB688-1AAE-4FDB-9FE4-69F10E3945B1}" dt="2022-01-28T23:56:23.577" v="47" actId="2696"/>
        <pc:sldMkLst>
          <pc:docMk/>
          <pc:sldMk cId="2797320359" sldId="716"/>
        </pc:sldMkLst>
      </pc:sldChg>
      <pc:sldChg chg="add del">
        <pc:chgData name="Froduald Kabanza" userId="edf393d0-642b-4b9e-8c75-f62133241689" providerId="ADAL" clId="{A75DB688-1AAE-4FDB-9FE4-69F10E3945B1}" dt="2022-01-28T23:51:55.955" v="34"/>
        <pc:sldMkLst>
          <pc:docMk/>
          <pc:sldMk cId="2306618365" sldId="717"/>
        </pc:sldMkLst>
      </pc:sldChg>
      <pc:sldChg chg="addSp delSp modSp add del modAnim">
        <pc:chgData name="Froduald Kabanza" userId="edf393d0-642b-4b9e-8c75-f62133241689" providerId="ADAL" clId="{A75DB688-1AAE-4FDB-9FE4-69F10E3945B1}" dt="2022-01-29T00:30:41.459" v="365"/>
        <pc:sldMkLst>
          <pc:docMk/>
          <pc:sldMk cId="1601875398" sldId="718"/>
        </pc:sldMkLst>
        <pc:spChg chg="add mod">
          <ac:chgData name="Froduald Kabanza" userId="edf393d0-642b-4b9e-8c75-f62133241689" providerId="ADAL" clId="{A75DB688-1AAE-4FDB-9FE4-69F10E3945B1}" dt="2022-01-29T00:09:36.663" v="122"/>
          <ac:spMkLst>
            <pc:docMk/>
            <pc:sldMk cId="1601875398" sldId="718"/>
            <ac:spMk id="52" creationId="{13A17F2A-85E4-463C-A080-1170EA30A8E5}"/>
          </ac:spMkLst>
        </pc:spChg>
        <pc:spChg chg="add mod">
          <ac:chgData name="Froduald Kabanza" userId="edf393d0-642b-4b9e-8c75-f62133241689" providerId="ADAL" clId="{A75DB688-1AAE-4FDB-9FE4-69F10E3945B1}" dt="2022-01-29T00:09:36.663" v="122"/>
          <ac:spMkLst>
            <pc:docMk/>
            <pc:sldMk cId="1601875398" sldId="718"/>
            <ac:spMk id="54" creationId="{820F5FA0-CF34-406B-865E-A59C800466B7}"/>
          </ac:spMkLst>
        </pc:spChg>
        <pc:spChg chg="add mod">
          <ac:chgData name="Froduald Kabanza" userId="edf393d0-642b-4b9e-8c75-f62133241689" providerId="ADAL" clId="{A75DB688-1AAE-4FDB-9FE4-69F10E3945B1}" dt="2022-01-29T00:09:36.663" v="122"/>
          <ac:spMkLst>
            <pc:docMk/>
            <pc:sldMk cId="1601875398" sldId="718"/>
            <ac:spMk id="58" creationId="{7171A29F-9782-4A11-8C65-B1E5F057654A}"/>
          </ac:spMkLst>
        </pc:spChg>
        <pc:spChg chg="add mod">
          <ac:chgData name="Froduald Kabanza" userId="edf393d0-642b-4b9e-8c75-f62133241689" providerId="ADAL" clId="{A75DB688-1AAE-4FDB-9FE4-69F10E3945B1}" dt="2022-01-29T00:09:36.663" v="122"/>
          <ac:spMkLst>
            <pc:docMk/>
            <pc:sldMk cId="1601875398" sldId="718"/>
            <ac:spMk id="59" creationId="{D7C13CF5-6B08-49E8-BE39-61B79EEF1D8B}"/>
          </ac:spMkLst>
        </pc:spChg>
        <pc:spChg chg="add mod">
          <ac:chgData name="Froduald Kabanza" userId="edf393d0-642b-4b9e-8c75-f62133241689" providerId="ADAL" clId="{A75DB688-1AAE-4FDB-9FE4-69F10E3945B1}" dt="2022-01-29T00:09:36.663" v="122"/>
          <ac:spMkLst>
            <pc:docMk/>
            <pc:sldMk cId="1601875398" sldId="718"/>
            <ac:spMk id="60" creationId="{907DE2A2-CCA0-403B-80AE-50BF926F23E7}"/>
          </ac:spMkLst>
        </pc:spChg>
        <pc:spChg chg="mod">
          <ac:chgData name="Froduald Kabanza" userId="edf393d0-642b-4b9e-8c75-f62133241689" providerId="ADAL" clId="{A75DB688-1AAE-4FDB-9FE4-69F10E3945B1}" dt="2022-01-29T00:09:36.663" v="122"/>
          <ac:spMkLst>
            <pc:docMk/>
            <pc:sldMk cId="1601875398" sldId="718"/>
            <ac:spMk id="62" creationId="{693917F0-BC5D-41B4-A71A-FADE9BAC1949}"/>
          </ac:spMkLst>
        </pc:spChg>
        <pc:spChg chg="mod">
          <ac:chgData name="Froduald Kabanza" userId="edf393d0-642b-4b9e-8c75-f62133241689" providerId="ADAL" clId="{A75DB688-1AAE-4FDB-9FE4-69F10E3945B1}" dt="2022-01-29T00:09:36.663" v="122"/>
          <ac:spMkLst>
            <pc:docMk/>
            <pc:sldMk cId="1601875398" sldId="718"/>
            <ac:spMk id="88" creationId="{E1F51D67-5D3E-45E8-B2C4-6DBACCDF9E3E}"/>
          </ac:spMkLst>
        </pc:spChg>
        <pc:spChg chg="mod">
          <ac:chgData name="Froduald Kabanza" userId="edf393d0-642b-4b9e-8c75-f62133241689" providerId="ADAL" clId="{A75DB688-1AAE-4FDB-9FE4-69F10E3945B1}" dt="2022-01-29T00:09:36.663" v="122"/>
          <ac:spMkLst>
            <pc:docMk/>
            <pc:sldMk cId="1601875398" sldId="718"/>
            <ac:spMk id="89" creationId="{1D1E0BB8-262F-4D26-8D11-2664F4BC07A9}"/>
          </ac:spMkLst>
        </pc:spChg>
        <pc:spChg chg="mod">
          <ac:chgData name="Froduald Kabanza" userId="edf393d0-642b-4b9e-8c75-f62133241689" providerId="ADAL" clId="{A75DB688-1AAE-4FDB-9FE4-69F10E3945B1}" dt="2022-01-29T00:09:36.663" v="122"/>
          <ac:spMkLst>
            <pc:docMk/>
            <pc:sldMk cId="1601875398" sldId="718"/>
            <ac:spMk id="90" creationId="{83FAB134-331A-4F3F-AD12-8ABC1D533870}"/>
          </ac:spMkLst>
        </pc:spChg>
        <pc:spChg chg="mod">
          <ac:chgData name="Froduald Kabanza" userId="edf393d0-642b-4b9e-8c75-f62133241689" providerId="ADAL" clId="{A75DB688-1AAE-4FDB-9FE4-69F10E3945B1}" dt="2022-01-29T00:09:36.663" v="122"/>
          <ac:spMkLst>
            <pc:docMk/>
            <pc:sldMk cId="1601875398" sldId="718"/>
            <ac:spMk id="91" creationId="{62133FD9-11C8-4821-BC10-5DB23343BDBE}"/>
          </ac:spMkLst>
        </pc:spChg>
        <pc:spChg chg="mod">
          <ac:chgData name="Froduald Kabanza" userId="edf393d0-642b-4b9e-8c75-f62133241689" providerId="ADAL" clId="{A75DB688-1AAE-4FDB-9FE4-69F10E3945B1}" dt="2022-01-29T00:09:36.663" v="122"/>
          <ac:spMkLst>
            <pc:docMk/>
            <pc:sldMk cId="1601875398" sldId="718"/>
            <ac:spMk id="93" creationId="{AD0E3069-99F5-4C50-B7A6-7E87E0320ACC}"/>
          </ac:spMkLst>
        </pc:spChg>
        <pc:spChg chg="mod">
          <ac:chgData name="Froduald Kabanza" userId="edf393d0-642b-4b9e-8c75-f62133241689" providerId="ADAL" clId="{A75DB688-1AAE-4FDB-9FE4-69F10E3945B1}" dt="2022-01-29T00:09:36.663" v="122"/>
          <ac:spMkLst>
            <pc:docMk/>
            <pc:sldMk cId="1601875398" sldId="718"/>
            <ac:spMk id="94" creationId="{F56471A9-C29D-4322-97C6-2A56F09940F5}"/>
          </ac:spMkLst>
        </pc:spChg>
        <pc:spChg chg="mod">
          <ac:chgData name="Froduald Kabanza" userId="edf393d0-642b-4b9e-8c75-f62133241689" providerId="ADAL" clId="{A75DB688-1AAE-4FDB-9FE4-69F10E3945B1}" dt="2022-01-29T00:09:36.663" v="122"/>
          <ac:spMkLst>
            <pc:docMk/>
            <pc:sldMk cId="1601875398" sldId="718"/>
            <ac:spMk id="95" creationId="{6DC8D58C-FC52-49F2-B2F9-5C4A15944655}"/>
          </ac:spMkLst>
        </pc:spChg>
        <pc:spChg chg="mod">
          <ac:chgData name="Froduald Kabanza" userId="edf393d0-642b-4b9e-8c75-f62133241689" providerId="ADAL" clId="{A75DB688-1AAE-4FDB-9FE4-69F10E3945B1}" dt="2022-01-29T00:09:36.663" v="122"/>
          <ac:spMkLst>
            <pc:docMk/>
            <pc:sldMk cId="1601875398" sldId="718"/>
            <ac:spMk id="96" creationId="{8CBC5C12-C91C-4D7B-902D-D45A8207C034}"/>
          </ac:spMkLst>
        </pc:spChg>
        <pc:spChg chg="mod">
          <ac:chgData name="Froduald Kabanza" userId="edf393d0-642b-4b9e-8c75-f62133241689" providerId="ADAL" clId="{A75DB688-1AAE-4FDB-9FE4-69F10E3945B1}" dt="2022-01-29T00:09:36.663" v="122"/>
          <ac:spMkLst>
            <pc:docMk/>
            <pc:sldMk cId="1601875398" sldId="718"/>
            <ac:spMk id="97" creationId="{76E8338F-5E7A-4076-B2AB-6691417DF63D}"/>
          </ac:spMkLst>
        </pc:spChg>
        <pc:spChg chg="mod">
          <ac:chgData name="Froduald Kabanza" userId="edf393d0-642b-4b9e-8c75-f62133241689" providerId="ADAL" clId="{A75DB688-1AAE-4FDB-9FE4-69F10E3945B1}" dt="2022-01-29T00:09:36.663" v="122"/>
          <ac:spMkLst>
            <pc:docMk/>
            <pc:sldMk cId="1601875398" sldId="718"/>
            <ac:spMk id="99" creationId="{A6E46C66-67DF-4CEE-A5B6-5554E2A8D6D7}"/>
          </ac:spMkLst>
        </pc:spChg>
        <pc:spChg chg="mod">
          <ac:chgData name="Froduald Kabanza" userId="edf393d0-642b-4b9e-8c75-f62133241689" providerId="ADAL" clId="{A75DB688-1AAE-4FDB-9FE4-69F10E3945B1}" dt="2022-01-29T00:09:36.663" v="122"/>
          <ac:spMkLst>
            <pc:docMk/>
            <pc:sldMk cId="1601875398" sldId="718"/>
            <ac:spMk id="100" creationId="{BD7F3208-6433-49E5-A821-C63B7ECB38CD}"/>
          </ac:spMkLst>
        </pc:spChg>
        <pc:spChg chg="mod">
          <ac:chgData name="Froduald Kabanza" userId="edf393d0-642b-4b9e-8c75-f62133241689" providerId="ADAL" clId="{A75DB688-1AAE-4FDB-9FE4-69F10E3945B1}" dt="2022-01-29T00:09:36.663" v="122"/>
          <ac:spMkLst>
            <pc:docMk/>
            <pc:sldMk cId="1601875398" sldId="718"/>
            <ac:spMk id="101" creationId="{F63494CF-12BD-409F-BDE0-591B5DF2FAB8}"/>
          </ac:spMkLst>
        </pc:spChg>
        <pc:spChg chg="mod">
          <ac:chgData name="Froduald Kabanza" userId="edf393d0-642b-4b9e-8c75-f62133241689" providerId="ADAL" clId="{A75DB688-1AAE-4FDB-9FE4-69F10E3945B1}" dt="2022-01-29T00:09:36.663" v="122"/>
          <ac:spMkLst>
            <pc:docMk/>
            <pc:sldMk cId="1601875398" sldId="718"/>
            <ac:spMk id="102" creationId="{7B1B864D-B618-44A3-B455-500A2048B01D}"/>
          </ac:spMkLst>
        </pc:spChg>
        <pc:spChg chg="mod">
          <ac:chgData name="Froduald Kabanza" userId="edf393d0-642b-4b9e-8c75-f62133241689" providerId="ADAL" clId="{A75DB688-1AAE-4FDB-9FE4-69F10E3945B1}" dt="2022-01-29T00:09:36.663" v="122"/>
          <ac:spMkLst>
            <pc:docMk/>
            <pc:sldMk cId="1601875398" sldId="718"/>
            <ac:spMk id="103" creationId="{479BFCEA-E394-4535-930C-5C87E7A69D33}"/>
          </ac:spMkLst>
        </pc:spChg>
        <pc:spChg chg="mod">
          <ac:chgData name="Froduald Kabanza" userId="edf393d0-642b-4b9e-8c75-f62133241689" providerId="ADAL" clId="{A75DB688-1AAE-4FDB-9FE4-69F10E3945B1}" dt="2022-01-29T00:09:36.663" v="122"/>
          <ac:spMkLst>
            <pc:docMk/>
            <pc:sldMk cId="1601875398" sldId="718"/>
            <ac:spMk id="105" creationId="{3FA0ECDF-4C67-4283-AFD6-019BDEB96AE4}"/>
          </ac:spMkLst>
        </pc:spChg>
        <pc:spChg chg="mod">
          <ac:chgData name="Froduald Kabanza" userId="edf393d0-642b-4b9e-8c75-f62133241689" providerId="ADAL" clId="{A75DB688-1AAE-4FDB-9FE4-69F10E3945B1}" dt="2022-01-29T00:09:36.663" v="122"/>
          <ac:spMkLst>
            <pc:docMk/>
            <pc:sldMk cId="1601875398" sldId="718"/>
            <ac:spMk id="106" creationId="{62B6FDF1-3EA2-47D7-BB38-88A9E8634E19}"/>
          </ac:spMkLst>
        </pc:spChg>
        <pc:spChg chg="mod">
          <ac:chgData name="Froduald Kabanza" userId="edf393d0-642b-4b9e-8c75-f62133241689" providerId="ADAL" clId="{A75DB688-1AAE-4FDB-9FE4-69F10E3945B1}" dt="2022-01-29T00:09:36.663" v="122"/>
          <ac:spMkLst>
            <pc:docMk/>
            <pc:sldMk cId="1601875398" sldId="718"/>
            <ac:spMk id="107" creationId="{104FFC5F-F247-4049-B562-24737F8AAE0B}"/>
          </ac:spMkLst>
        </pc:spChg>
        <pc:spChg chg="mod">
          <ac:chgData name="Froduald Kabanza" userId="edf393d0-642b-4b9e-8c75-f62133241689" providerId="ADAL" clId="{A75DB688-1AAE-4FDB-9FE4-69F10E3945B1}" dt="2022-01-29T00:09:36.663" v="122"/>
          <ac:spMkLst>
            <pc:docMk/>
            <pc:sldMk cId="1601875398" sldId="718"/>
            <ac:spMk id="109" creationId="{D8F04C83-C191-4184-A94C-40CCFF65CAE6}"/>
          </ac:spMkLst>
        </pc:spChg>
        <pc:spChg chg="mod">
          <ac:chgData name="Froduald Kabanza" userId="edf393d0-642b-4b9e-8c75-f62133241689" providerId="ADAL" clId="{A75DB688-1AAE-4FDB-9FE4-69F10E3945B1}" dt="2022-01-29T00:09:36.663" v="122"/>
          <ac:spMkLst>
            <pc:docMk/>
            <pc:sldMk cId="1601875398" sldId="718"/>
            <ac:spMk id="110" creationId="{F507F211-3102-46F0-8645-BBC829A37AAB}"/>
          </ac:spMkLst>
        </pc:spChg>
        <pc:spChg chg="mod">
          <ac:chgData name="Froduald Kabanza" userId="edf393d0-642b-4b9e-8c75-f62133241689" providerId="ADAL" clId="{A75DB688-1AAE-4FDB-9FE4-69F10E3945B1}" dt="2022-01-29T00:09:36.663" v="122"/>
          <ac:spMkLst>
            <pc:docMk/>
            <pc:sldMk cId="1601875398" sldId="718"/>
            <ac:spMk id="111" creationId="{F974A821-A826-4D3C-8FA1-320822BC5DC0}"/>
          </ac:spMkLst>
        </pc:spChg>
        <pc:spChg chg="add mod">
          <ac:chgData name="Froduald Kabanza" userId="edf393d0-642b-4b9e-8c75-f62133241689" providerId="ADAL" clId="{A75DB688-1AAE-4FDB-9FE4-69F10E3945B1}" dt="2022-01-29T00:09:36.663" v="122"/>
          <ac:spMkLst>
            <pc:docMk/>
            <pc:sldMk cId="1601875398" sldId="718"/>
            <ac:spMk id="112" creationId="{44A29563-73CB-4DDB-BA85-DF388BFBF2C5}"/>
          </ac:spMkLst>
        </pc:spChg>
        <pc:spChg chg="add mod">
          <ac:chgData name="Froduald Kabanza" userId="edf393d0-642b-4b9e-8c75-f62133241689" providerId="ADAL" clId="{A75DB688-1AAE-4FDB-9FE4-69F10E3945B1}" dt="2022-01-29T00:09:36.663" v="122"/>
          <ac:spMkLst>
            <pc:docMk/>
            <pc:sldMk cId="1601875398" sldId="718"/>
            <ac:spMk id="113" creationId="{B6907044-FA7E-41B0-A8F4-EB719ECAB841}"/>
          </ac:spMkLst>
        </pc:spChg>
        <pc:spChg chg="add mod">
          <ac:chgData name="Froduald Kabanza" userId="edf393d0-642b-4b9e-8c75-f62133241689" providerId="ADAL" clId="{A75DB688-1AAE-4FDB-9FE4-69F10E3945B1}" dt="2022-01-29T00:09:36.663" v="122"/>
          <ac:spMkLst>
            <pc:docMk/>
            <pc:sldMk cId="1601875398" sldId="718"/>
            <ac:spMk id="114" creationId="{977A7D56-2D19-4FCB-A0F9-5C4B6A546F4F}"/>
          </ac:spMkLst>
        </pc:spChg>
        <pc:spChg chg="add mod">
          <ac:chgData name="Froduald Kabanza" userId="edf393d0-642b-4b9e-8c75-f62133241689" providerId="ADAL" clId="{A75DB688-1AAE-4FDB-9FE4-69F10E3945B1}" dt="2022-01-29T00:09:36.663" v="122"/>
          <ac:spMkLst>
            <pc:docMk/>
            <pc:sldMk cId="1601875398" sldId="718"/>
            <ac:spMk id="115" creationId="{4642E3FB-E59F-4276-A073-EDA4CF1E7EF6}"/>
          </ac:spMkLst>
        </pc:spChg>
        <pc:spChg chg="add mod">
          <ac:chgData name="Froduald Kabanza" userId="edf393d0-642b-4b9e-8c75-f62133241689" providerId="ADAL" clId="{A75DB688-1AAE-4FDB-9FE4-69F10E3945B1}" dt="2022-01-29T00:09:36.663" v="122"/>
          <ac:spMkLst>
            <pc:docMk/>
            <pc:sldMk cId="1601875398" sldId="718"/>
            <ac:spMk id="116" creationId="{854EB7AE-D058-406E-8A5B-EFDA35A7CAA4}"/>
          </ac:spMkLst>
        </pc:spChg>
        <pc:spChg chg="add mod">
          <ac:chgData name="Froduald Kabanza" userId="edf393d0-642b-4b9e-8c75-f62133241689" providerId="ADAL" clId="{A75DB688-1AAE-4FDB-9FE4-69F10E3945B1}" dt="2022-01-29T00:09:36.663" v="122"/>
          <ac:spMkLst>
            <pc:docMk/>
            <pc:sldMk cId="1601875398" sldId="718"/>
            <ac:spMk id="117" creationId="{C2DE183B-14E8-419A-95A4-8E4153F8301B}"/>
          </ac:spMkLst>
        </pc:spChg>
        <pc:spChg chg="add mod">
          <ac:chgData name="Froduald Kabanza" userId="edf393d0-642b-4b9e-8c75-f62133241689" providerId="ADAL" clId="{A75DB688-1AAE-4FDB-9FE4-69F10E3945B1}" dt="2022-01-29T00:09:36.663" v="122"/>
          <ac:spMkLst>
            <pc:docMk/>
            <pc:sldMk cId="1601875398" sldId="718"/>
            <ac:spMk id="118" creationId="{AEAA5CEF-77EB-4B28-87C6-B8154444DA6E}"/>
          </ac:spMkLst>
        </pc:spChg>
        <pc:grpChg chg="add mod">
          <ac:chgData name="Froduald Kabanza" userId="edf393d0-642b-4b9e-8c75-f62133241689" providerId="ADAL" clId="{A75DB688-1AAE-4FDB-9FE4-69F10E3945B1}" dt="2022-01-29T00:09:36.663" v="122"/>
          <ac:grpSpMkLst>
            <pc:docMk/>
            <pc:sldMk cId="1601875398" sldId="718"/>
            <ac:grpSpMk id="61" creationId="{63BE8484-C4C9-4CE9-9C44-F4E510337181}"/>
          </ac:grpSpMkLst>
        </pc:grpChg>
        <pc:grpChg chg="add mod">
          <ac:chgData name="Froduald Kabanza" userId="edf393d0-642b-4b9e-8c75-f62133241689" providerId="ADAL" clId="{A75DB688-1AAE-4FDB-9FE4-69F10E3945B1}" dt="2022-01-29T00:09:36.663" v="122"/>
          <ac:grpSpMkLst>
            <pc:docMk/>
            <pc:sldMk cId="1601875398" sldId="718"/>
            <ac:grpSpMk id="92" creationId="{1C46E1AB-B5C6-48B4-AD7F-53182591CEA8}"/>
          </ac:grpSpMkLst>
        </pc:grpChg>
        <pc:grpChg chg="add mod">
          <ac:chgData name="Froduald Kabanza" userId="edf393d0-642b-4b9e-8c75-f62133241689" providerId="ADAL" clId="{A75DB688-1AAE-4FDB-9FE4-69F10E3945B1}" dt="2022-01-29T00:09:36.663" v="122"/>
          <ac:grpSpMkLst>
            <pc:docMk/>
            <pc:sldMk cId="1601875398" sldId="718"/>
            <ac:grpSpMk id="98" creationId="{AE196D29-5B9F-4066-A0A0-C33CCF9011FF}"/>
          </ac:grpSpMkLst>
        </pc:grpChg>
        <pc:grpChg chg="add mod">
          <ac:chgData name="Froduald Kabanza" userId="edf393d0-642b-4b9e-8c75-f62133241689" providerId="ADAL" clId="{A75DB688-1AAE-4FDB-9FE4-69F10E3945B1}" dt="2022-01-29T00:09:36.663" v="122"/>
          <ac:grpSpMkLst>
            <pc:docMk/>
            <pc:sldMk cId="1601875398" sldId="718"/>
            <ac:grpSpMk id="104" creationId="{AB364DA2-AE1A-4FC4-B165-A3FFD350A0D6}"/>
          </ac:grpSpMkLst>
        </pc:grpChg>
        <pc:grpChg chg="add mod">
          <ac:chgData name="Froduald Kabanza" userId="edf393d0-642b-4b9e-8c75-f62133241689" providerId="ADAL" clId="{A75DB688-1AAE-4FDB-9FE4-69F10E3945B1}" dt="2022-01-29T00:09:36.663" v="122"/>
          <ac:grpSpMkLst>
            <pc:docMk/>
            <pc:sldMk cId="1601875398" sldId="718"/>
            <ac:grpSpMk id="108" creationId="{B6C44C08-A530-4A33-9E06-62848726B028}"/>
          </ac:grpSpMkLst>
        </pc:grpChg>
        <pc:grpChg chg="del">
          <ac:chgData name="Froduald Kabanza" userId="edf393d0-642b-4b9e-8c75-f62133241689" providerId="ADAL" clId="{A75DB688-1AAE-4FDB-9FE4-69F10E3945B1}" dt="2022-01-29T00:09:19.074" v="121" actId="478"/>
          <ac:grpSpMkLst>
            <pc:docMk/>
            <pc:sldMk cId="1601875398" sldId="718"/>
            <ac:grpSpMk id="22536" creationId="{00000000-0000-0000-0000-000000000000}"/>
          </ac:grpSpMkLst>
        </pc:grpChg>
      </pc:sldChg>
      <pc:sldChg chg="modSp add del mod">
        <pc:chgData name="Froduald Kabanza" userId="edf393d0-642b-4b9e-8c75-f62133241689" providerId="ADAL" clId="{A75DB688-1AAE-4FDB-9FE4-69F10E3945B1}" dt="2022-01-29T01:14:46.956" v="1255" actId="2696"/>
        <pc:sldMkLst>
          <pc:docMk/>
          <pc:sldMk cId="1777366962" sldId="719"/>
        </pc:sldMkLst>
        <pc:spChg chg="mod">
          <ac:chgData name="Froduald Kabanza" userId="edf393d0-642b-4b9e-8c75-f62133241689" providerId="ADAL" clId="{A75DB688-1AAE-4FDB-9FE4-69F10E3945B1}" dt="2022-01-29T01:06:52.056" v="1253" actId="20577"/>
          <ac:spMkLst>
            <pc:docMk/>
            <pc:sldMk cId="1777366962" sldId="719"/>
            <ac:spMk id="5122" creationId="{00000000-0000-0000-0000-000000000000}"/>
          </ac:spMkLst>
        </pc:spChg>
        <pc:spChg chg="mod">
          <ac:chgData name="Froduald Kabanza" userId="edf393d0-642b-4b9e-8c75-f62133241689" providerId="ADAL" clId="{A75DB688-1AAE-4FDB-9FE4-69F10E3945B1}" dt="2022-01-29T01:06:59.266" v="1254" actId="5793"/>
          <ac:spMkLst>
            <pc:docMk/>
            <pc:sldMk cId="1777366962" sldId="719"/>
            <ac:spMk id="5123" creationId="{00000000-0000-0000-0000-000000000000}"/>
          </ac:spMkLst>
        </pc:spChg>
      </pc:sldChg>
      <pc:sldChg chg="add del">
        <pc:chgData name="Froduald Kabanza" userId="edf393d0-642b-4b9e-8c75-f62133241689" providerId="ADAL" clId="{A75DB688-1AAE-4FDB-9FE4-69F10E3945B1}" dt="2022-01-28T23:51:55.955" v="34"/>
        <pc:sldMkLst>
          <pc:docMk/>
          <pc:sldMk cId="2106717790" sldId="719"/>
        </pc:sldMkLst>
      </pc:sldChg>
      <pc:sldChg chg="add del">
        <pc:chgData name="Froduald Kabanza" userId="edf393d0-642b-4b9e-8c75-f62133241689" providerId="ADAL" clId="{A75DB688-1AAE-4FDB-9FE4-69F10E3945B1}" dt="2022-01-28T23:51:55.955" v="34"/>
        <pc:sldMkLst>
          <pc:docMk/>
          <pc:sldMk cId="0" sldId="720"/>
        </pc:sldMkLst>
      </pc:sldChg>
      <pc:sldChg chg="add del">
        <pc:chgData name="Froduald Kabanza" userId="edf393d0-642b-4b9e-8c75-f62133241689" providerId="ADAL" clId="{A75DB688-1AAE-4FDB-9FE4-69F10E3945B1}" dt="2022-01-28T23:51:55.955" v="34"/>
        <pc:sldMkLst>
          <pc:docMk/>
          <pc:sldMk cId="0" sldId="721"/>
        </pc:sldMkLst>
      </pc:sldChg>
      <pc:sldChg chg="add del">
        <pc:chgData name="Froduald Kabanza" userId="edf393d0-642b-4b9e-8c75-f62133241689" providerId="ADAL" clId="{A75DB688-1AAE-4FDB-9FE4-69F10E3945B1}" dt="2022-01-28T23:51:55.955" v="34"/>
        <pc:sldMkLst>
          <pc:docMk/>
          <pc:sldMk cId="0" sldId="722"/>
        </pc:sldMkLst>
      </pc:sldChg>
      <pc:sldChg chg="add del">
        <pc:chgData name="Froduald Kabanza" userId="edf393d0-642b-4b9e-8c75-f62133241689" providerId="ADAL" clId="{A75DB688-1AAE-4FDB-9FE4-69F10E3945B1}" dt="2022-01-28T23:51:55.955" v="34"/>
        <pc:sldMkLst>
          <pc:docMk/>
          <pc:sldMk cId="0" sldId="723"/>
        </pc:sldMkLst>
      </pc:sldChg>
      <pc:sldChg chg="add del">
        <pc:chgData name="Froduald Kabanza" userId="edf393d0-642b-4b9e-8c75-f62133241689" providerId="ADAL" clId="{A75DB688-1AAE-4FDB-9FE4-69F10E3945B1}" dt="2022-01-28T23:51:55.955" v="34"/>
        <pc:sldMkLst>
          <pc:docMk/>
          <pc:sldMk cId="0" sldId="724"/>
        </pc:sldMkLst>
      </pc:sldChg>
      <pc:sldChg chg="add del">
        <pc:chgData name="Froduald Kabanza" userId="edf393d0-642b-4b9e-8c75-f62133241689" providerId="ADAL" clId="{A75DB688-1AAE-4FDB-9FE4-69F10E3945B1}" dt="2022-01-28T23:51:55.955" v="34"/>
        <pc:sldMkLst>
          <pc:docMk/>
          <pc:sldMk cId="0" sldId="725"/>
        </pc:sldMkLst>
      </pc:sldChg>
      <pc:sldChg chg="add del">
        <pc:chgData name="Froduald Kabanza" userId="edf393d0-642b-4b9e-8c75-f62133241689" providerId="ADAL" clId="{A75DB688-1AAE-4FDB-9FE4-69F10E3945B1}" dt="2022-01-28T23:51:55.955" v="34"/>
        <pc:sldMkLst>
          <pc:docMk/>
          <pc:sldMk cId="0" sldId="726"/>
        </pc:sldMkLst>
      </pc:sldChg>
      <pc:sldChg chg="add del">
        <pc:chgData name="Froduald Kabanza" userId="edf393d0-642b-4b9e-8c75-f62133241689" providerId="ADAL" clId="{A75DB688-1AAE-4FDB-9FE4-69F10E3945B1}" dt="2022-01-28T23:51:55.955" v="34"/>
        <pc:sldMkLst>
          <pc:docMk/>
          <pc:sldMk cId="0" sldId="727"/>
        </pc:sldMkLst>
      </pc:sldChg>
      <pc:sldChg chg="add del">
        <pc:chgData name="Froduald Kabanza" userId="edf393d0-642b-4b9e-8c75-f62133241689" providerId="ADAL" clId="{A75DB688-1AAE-4FDB-9FE4-69F10E3945B1}" dt="2022-01-28T23:51:55.955" v="34"/>
        <pc:sldMkLst>
          <pc:docMk/>
          <pc:sldMk cId="0" sldId="728"/>
        </pc:sldMkLst>
      </pc:sldChg>
      <pc:sldChg chg="add del">
        <pc:chgData name="Froduald Kabanza" userId="edf393d0-642b-4b9e-8c75-f62133241689" providerId="ADAL" clId="{A75DB688-1AAE-4FDB-9FE4-69F10E3945B1}" dt="2022-01-28T23:51:55.955" v="34"/>
        <pc:sldMkLst>
          <pc:docMk/>
          <pc:sldMk cId="0" sldId="729"/>
        </pc:sldMkLst>
      </pc:sldChg>
      <pc:sldChg chg="add del">
        <pc:chgData name="Froduald Kabanza" userId="edf393d0-642b-4b9e-8c75-f62133241689" providerId="ADAL" clId="{A75DB688-1AAE-4FDB-9FE4-69F10E3945B1}" dt="2022-01-28T23:51:55.955" v="34"/>
        <pc:sldMkLst>
          <pc:docMk/>
          <pc:sldMk cId="0" sldId="730"/>
        </pc:sldMkLst>
      </pc:sldChg>
      <pc:sldChg chg="add del">
        <pc:chgData name="Froduald Kabanza" userId="edf393d0-642b-4b9e-8c75-f62133241689" providerId="ADAL" clId="{A75DB688-1AAE-4FDB-9FE4-69F10E3945B1}" dt="2022-01-28T23:51:55.955" v="34"/>
        <pc:sldMkLst>
          <pc:docMk/>
          <pc:sldMk cId="0" sldId="731"/>
        </pc:sldMkLst>
      </pc:sldChg>
      <pc:sldChg chg="add del">
        <pc:chgData name="Froduald Kabanza" userId="edf393d0-642b-4b9e-8c75-f62133241689" providerId="ADAL" clId="{A75DB688-1AAE-4FDB-9FE4-69F10E3945B1}" dt="2022-01-28T23:51:55.955" v="34"/>
        <pc:sldMkLst>
          <pc:docMk/>
          <pc:sldMk cId="0" sldId="732"/>
        </pc:sldMkLst>
      </pc:sldChg>
      <pc:sldChg chg="add del">
        <pc:chgData name="Froduald Kabanza" userId="edf393d0-642b-4b9e-8c75-f62133241689" providerId="ADAL" clId="{A75DB688-1AAE-4FDB-9FE4-69F10E3945B1}" dt="2022-01-28T23:51:55.955" v="34"/>
        <pc:sldMkLst>
          <pc:docMk/>
          <pc:sldMk cId="0" sldId="733"/>
        </pc:sldMkLst>
      </pc:sldChg>
      <pc:sldChg chg="add del">
        <pc:chgData name="Froduald Kabanza" userId="edf393d0-642b-4b9e-8c75-f62133241689" providerId="ADAL" clId="{A75DB688-1AAE-4FDB-9FE4-69F10E3945B1}" dt="2022-01-28T23:51:55.955" v="34"/>
        <pc:sldMkLst>
          <pc:docMk/>
          <pc:sldMk cId="0" sldId="734"/>
        </pc:sldMkLst>
      </pc:sldChg>
      <pc:sldChg chg="add del">
        <pc:chgData name="Froduald Kabanza" userId="edf393d0-642b-4b9e-8c75-f62133241689" providerId="ADAL" clId="{A75DB688-1AAE-4FDB-9FE4-69F10E3945B1}" dt="2022-01-28T23:51:55.955" v="34"/>
        <pc:sldMkLst>
          <pc:docMk/>
          <pc:sldMk cId="0" sldId="735"/>
        </pc:sldMkLst>
      </pc:sldChg>
      <pc:sldChg chg="add del">
        <pc:chgData name="Froduald Kabanza" userId="edf393d0-642b-4b9e-8c75-f62133241689" providerId="ADAL" clId="{A75DB688-1AAE-4FDB-9FE4-69F10E3945B1}" dt="2022-01-28T23:51:55.955" v="34"/>
        <pc:sldMkLst>
          <pc:docMk/>
          <pc:sldMk cId="0" sldId="736"/>
        </pc:sldMkLst>
      </pc:sldChg>
      <pc:sldChg chg="add del">
        <pc:chgData name="Froduald Kabanza" userId="edf393d0-642b-4b9e-8c75-f62133241689" providerId="ADAL" clId="{A75DB688-1AAE-4FDB-9FE4-69F10E3945B1}" dt="2022-01-28T23:51:55.955" v="34"/>
        <pc:sldMkLst>
          <pc:docMk/>
          <pc:sldMk cId="0" sldId="737"/>
        </pc:sldMkLst>
      </pc:sldChg>
      <pc:sldChg chg="add del">
        <pc:chgData name="Froduald Kabanza" userId="edf393d0-642b-4b9e-8c75-f62133241689" providerId="ADAL" clId="{A75DB688-1AAE-4FDB-9FE4-69F10E3945B1}" dt="2022-01-28T23:51:55.955" v="34"/>
        <pc:sldMkLst>
          <pc:docMk/>
          <pc:sldMk cId="0" sldId="738"/>
        </pc:sldMkLst>
      </pc:sldChg>
      <pc:sldChg chg="add del">
        <pc:chgData name="Froduald Kabanza" userId="edf393d0-642b-4b9e-8c75-f62133241689" providerId="ADAL" clId="{A75DB688-1AAE-4FDB-9FE4-69F10E3945B1}" dt="2022-01-28T23:51:55.955" v="34"/>
        <pc:sldMkLst>
          <pc:docMk/>
          <pc:sldMk cId="605390146" sldId="739"/>
        </pc:sldMkLst>
      </pc:sldChg>
      <pc:sldChg chg="add del">
        <pc:chgData name="Froduald Kabanza" userId="edf393d0-642b-4b9e-8c75-f62133241689" providerId="ADAL" clId="{A75DB688-1AAE-4FDB-9FE4-69F10E3945B1}" dt="2022-01-28T23:51:55.955" v="34"/>
        <pc:sldMkLst>
          <pc:docMk/>
          <pc:sldMk cId="0" sldId="740"/>
        </pc:sldMkLst>
      </pc:sldChg>
      <pc:sldChg chg="add del">
        <pc:chgData name="Froduald Kabanza" userId="edf393d0-642b-4b9e-8c75-f62133241689" providerId="ADAL" clId="{A75DB688-1AAE-4FDB-9FE4-69F10E3945B1}" dt="2022-01-28T23:51:55.955" v="34"/>
        <pc:sldMkLst>
          <pc:docMk/>
          <pc:sldMk cId="0" sldId="741"/>
        </pc:sldMkLst>
      </pc:sldChg>
      <pc:sldChg chg="add del">
        <pc:chgData name="Froduald Kabanza" userId="edf393d0-642b-4b9e-8c75-f62133241689" providerId="ADAL" clId="{A75DB688-1AAE-4FDB-9FE4-69F10E3945B1}" dt="2022-01-28T23:51:55.955" v="34"/>
        <pc:sldMkLst>
          <pc:docMk/>
          <pc:sldMk cId="0" sldId="742"/>
        </pc:sldMkLst>
      </pc:sldChg>
      <pc:sldChg chg="add del">
        <pc:chgData name="Froduald Kabanza" userId="edf393d0-642b-4b9e-8c75-f62133241689" providerId="ADAL" clId="{A75DB688-1AAE-4FDB-9FE4-69F10E3945B1}" dt="2022-01-28T23:51:55.955" v="34"/>
        <pc:sldMkLst>
          <pc:docMk/>
          <pc:sldMk cId="0" sldId="743"/>
        </pc:sldMkLst>
      </pc:sldChg>
      <pc:sldChg chg="add del">
        <pc:chgData name="Froduald Kabanza" userId="edf393d0-642b-4b9e-8c75-f62133241689" providerId="ADAL" clId="{A75DB688-1AAE-4FDB-9FE4-69F10E3945B1}" dt="2022-01-28T23:51:55.955" v="34"/>
        <pc:sldMkLst>
          <pc:docMk/>
          <pc:sldMk cId="0" sldId="744"/>
        </pc:sldMkLst>
      </pc:sldChg>
      <pc:sldChg chg="add del">
        <pc:chgData name="Froduald Kabanza" userId="edf393d0-642b-4b9e-8c75-f62133241689" providerId="ADAL" clId="{A75DB688-1AAE-4FDB-9FE4-69F10E3945B1}" dt="2022-01-28T23:51:55.955" v="34"/>
        <pc:sldMkLst>
          <pc:docMk/>
          <pc:sldMk cId="0" sldId="745"/>
        </pc:sldMkLst>
      </pc:sldChg>
      <pc:sldChg chg="add del">
        <pc:chgData name="Froduald Kabanza" userId="edf393d0-642b-4b9e-8c75-f62133241689" providerId="ADAL" clId="{A75DB688-1AAE-4FDB-9FE4-69F10E3945B1}" dt="2022-01-28T23:51:55.955" v="34"/>
        <pc:sldMkLst>
          <pc:docMk/>
          <pc:sldMk cId="0" sldId="746"/>
        </pc:sldMkLst>
      </pc:sldChg>
      <pc:sldChg chg="add del">
        <pc:chgData name="Froduald Kabanza" userId="edf393d0-642b-4b9e-8c75-f62133241689" providerId="ADAL" clId="{A75DB688-1AAE-4FDB-9FE4-69F10E3945B1}" dt="2022-01-28T23:51:55.955" v="34"/>
        <pc:sldMkLst>
          <pc:docMk/>
          <pc:sldMk cId="0" sldId="747"/>
        </pc:sldMkLst>
      </pc:sldChg>
      <pc:sldChg chg="add del">
        <pc:chgData name="Froduald Kabanza" userId="edf393d0-642b-4b9e-8c75-f62133241689" providerId="ADAL" clId="{A75DB688-1AAE-4FDB-9FE4-69F10E3945B1}" dt="2022-01-28T23:51:55.955" v="34"/>
        <pc:sldMkLst>
          <pc:docMk/>
          <pc:sldMk cId="0" sldId="748"/>
        </pc:sldMkLst>
      </pc:sldChg>
      <pc:sldChg chg="add del">
        <pc:chgData name="Froduald Kabanza" userId="edf393d0-642b-4b9e-8c75-f62133241689" providerId="ADAL" clId="{A75DB688-1AAE-4FDB-9FE4-69F10E3945B1}" dt="2022-01-28T23:51:55.955" v="34"/>
        <pc:sldMkLst>
          <pc:docMk/>
          <pc:sldMk cId="0" sldId="749"/>
        </pc:sldMkLst>
      </pc:sldChg>
      <pc:sldChg chg="add del">
        <pc:chgData name="Froduald Kabanza" userId="edf393d0-642b-4b9e-8c75-f62133241689" providerId="ADAL" clId="{A75DB688-1AAE-4FDB-9FE4-69F10E3945B1}" dt="2022-01-28T23:51:55.955" v="34"/>
        <pc:sldMkLst>
          <pc:docMk/>
          <pc:sldMk cId="0" sldId="750"/>
        </pc:sldMkLst>
      </pc:sldChg>
      <pc:sldMasterChg chg="delSldLayout">
        <pc:chgData name="Froduald Kabanza" userId="edf393d0-642b-4b9e-8c75-f62133241689" providerId="ADAL" clId="{A75DB688-1AAE-4FDB-9FE4-69F10E3945B1}" dt="2022-01-28T23:44:03.155" v="18" actId="2696"/>
        <pc:sldMasterMkLst>
          <pc:docMk/>
          <pc:sldMasterMk cId="0" sldId="2147483675"/>
        </pc:sldMasterMkLst>
        <pc:sldLayoutChg chg="del">
          <pc:chgData name="Froduald Kabanza" userId="edf393d0-642b-4b9e-8c75-f62133241689" providerId="ADAL" clId="{A75DB688-1AAE-4FDB-9FE4-69F10E3945B1}" dt="2022-01-28T23:44:03.155" v="18" actId="2696"/>
          <pc:sldLayoutMkLst>
            <pc:docMk/>
            <pc:sldMasterMk cId="0" sldId="2147483675"/>
            <pc:sldLayoutMk cId="2897511271" sldId="2147483684"/>
          </pc:sldLayoutMkLst>
        </pc:sldLayoutChg>
      </pc:sldMasterChg>
    </pc:docChg>
  </pc:docChgLst>
  <pc:docChgLst>
    <pc:chgData name="Froduald Kabanza" userId="edf393d0-642b-4b9e-8c75-f62133241689" providerId="ADAL" clId="{4BE78164-BF56-4551-8338-1578041DAB0F}"/>
    <pc:docChg chg="undo custSel addSld delSld modSld sldOrd modMainMaster addSection delSection modSection">
      <pc:chgData name="Froduald Kabanza" userId="edf393d0-642b-4b9e-8c75-f62133241689" providerId="ADAL" clId="{4BE78164-BF56-4551-8338-1578041DAB0F}" dt="2022-01-24T15:59:40.722" v="13643" actId="729"/>
      <pc:docMkLst>
        <pc:docMk/>
      </pc:docMkLst>
      <pc:sldChg chg="modSp mod">
        <pc:chgData name="Froduald Kabanza" userId="edf393d0-642b-4b9e-8c75-f62133241689" providerId="ADAL" clId="{4BE78164-BF56-4551-8338-1578041DAB0F}" dt="2022-01-21T06:14:10.561" v="13568" actId="114"/>
        <pc:sldMkLst>
          <pc:docMk/>
          <pc:sldMk cId="3462170054" sldId="316"/>
        </pc:sldMkLst>
        <pc:spChg chg="mod">
          <ac:chgData name="Froduald Kabanza" userId="edf393d0-642b-4b9e-8c75-f62133241689" providerId="ADAL" clId="{4BE78164-BF56-4551-8338-1578041DAB0F}" dt="2022-01-21T06:14:10.561" v="13568" actId="114"/>
          <ac:spMkLst>
            <pc:docMk/>
            <pc:sldMk cId="3462170054" sldId="316"/>
            <ac:spMk id="19458" creationId="{B426BC12-65E3-4555-B092-5EBB3954A320}"/>
          </ac:spMkLst>
        </pc:spChg>
        <pc:spChg chg="mod">
          <ac:chgData name="Froduald Kabanza" userId="edf393d0-642b-4b9e-8c75-f62133241689" providerId="ADAL" clId="{4BE78164-BF56-4551-8338-1578041DAB0F}" dt="2022-01-20T23:10:49.824" v="3187"/>
          <ac:spMkLst>
            <pc:docMk/>
            <pc:sldMk cId="3462170054" sldId="316"/>
            <ac:spMk id="19460" creationId="{2754B8AE-26BF-4A2E-A10A-5C642CFD2E05}"/>
          </ac:spMkLst>
        </pc:spChg>
      </pc:sldChg>
      <pc:sldChg chg="modSp mod">
        <pc:chgData name="Froduald Kabanza" userId="edf393d0-642b-4b9e-8c75-f62133241689" providerId="ADAL" clId="{4BE78164-BF56-4551-8338-1578041DAB0F}" dt="2022-01-20T20:17:26.735" v="62" actId="20577"/>
        <pc:sldMkLst>
          <pc:docMk/>
          <pc:sldMk cId="154423500" sldId="332"/>
        </pc:sldMkLst>
        <pc:spChg chg="mod">
          <ac:chgData name="Froduald Kabanza" userId="edf393d0-642b-4b9e-8c75-f62133241689" providerId="ADAL" clId="{4BE78164-BF56-4551-8338-1578041DAB0F}" dt="2022-01-20T20:17:26.735" v="62" actId="20577"/>
          <ac:spMkLst>
            <pc:docMk/>
            <pc:sldMk cId="154423500" sldId="332"/>
            <ac:spMk id="6" creationId="{50B0FB34-D872-45C2-9416-85ECF442F569}"/>
          </ac:spMkLst>
        </pc:spChg>
      </pc:sldChg>
      <pc:sldChg chg="modSp del mod">
        <pc:chgData name="Froduald Kabanza" userId="edf393d0-642b-4b9e-8c75-f62133241689" providerId="ADAL" clId="{4BE78164-BF56-4551-8338-1578041DAB0F}" dt="2022-01-21T03:03:22.826" v="9634" actId="2696"/>
        <pc:sldMkLst>
          <pc:docMk/>
          <pc:sldMk cId="0" sldId="333"/>
        </pc:sldMkLst>
        <pc:spChg chg="mod">
          <ac:chgData name="Froduald Kabanza" userId="edf393d0-642b-4b9e-8c75-f62133241689" providerId="ADAL" clId="{4BE78164-BF56-4551-8338-1578041DAB0F}" dt="2022-01-20T20:59:27.699" v="883" actId="5793"/>
          <ac:spMkLst>
            <pc:docMk/>
            <pc:sldMk cId="0" sldId="333"/>
            <ac:spMk id="31746" creationId="{D3CE9CA3-FBB7-4898-9F94-2AE7A5B72C17}"/>
          </ac:spMkLst>
        </pc:spChg>
        <pc:spChg chg="mod">
          <ac:chgData name="Froduald Kabanza" userId="edf393d0-642b-4b9e-8c75-f62133241689" providerId="ADAL" clId="{4BE78164-BF56-4551-8338-1578041DAB0F}" dt="2022-01-20T23:10:49.824" v="3187"/>
          <ac:spMkLst>
            <pc:docMk/>
            <pc:sldMk cId="0" sldId="333"/>
            <ac:spMk id="31748" creationId="{4C04E4E3-3B24-46DA-8223-24E00DE1ADE2}"/>
          </ac:spMkLst>
        </pc:spChg>
      </pc:sldChg>
      <pc:sldChg chg="modSp mod ord modShow modNotesTx">
        <pc:chgData name="Froduald Kabanza" userId="edf393d0-642b-4b9e-8c75-f62133241689" providerId="ADAL" clId="{4BE78164-BF56-4551-8338-1578041DAB0F}" dt="2022-01-24T15:59:40.722" v="13643" actId="729"/>
        <pc:sldMkLst>
          <pc:docMk/>
          <pc:sldMk cId="0" sldId="355"/>
        </pc:sldMkLst>
        <pc:spChg chg="mod">
          <ac:chgData name="Froduald Kabanza" userId="edf393d0-642b-4b9e-8c75-f62133241689" providerId="ADAL" clId="{4BE78164-BF56-4551-8338-1578041DAB0F}" dt="2022-01-21T06:15:41.568" v="13574" actId="20577"/>
          <ac:spMkLst>
            <pc:docMk/>
            <pc:sldMk cId="0" sldId="355"/>
            <ac:spMk id="21505" creationId="{951A0312-4847-486A-AA12-7C8AB18BA3C7}"/>
          </ac:spMkLst>
        </pc:spChg>
        <pc:spChg chg="mod">
          <ac:chgData name="Froduald Kabanza" userId="edf393d0-642b-4b9e-8c75-f62133241689" providerId="ADAL" clId="{4BE78164-BF56-4551-8338-1578041DAB0F}" dt="2022-01-21T06:15:55.058" v="13577" actId="20577"/>
          <ac:spMkLst>
            <pc:docMk/>
            <pc:sldMk cId="0" sldId="355"/>
            <ac:spMk id="21506" creationId="{27F2368C-1AA9-4826-A792-30C5A5588C0D}"/>
          </ac:spMkLst>
        </pc:spChg>
        <pc:spChg chg="mod">
          <ac:chgData name="Froduald Kabanza" userId="edf393d0-642b-4b9e-8c75-f62133241689" providerId="ADAL" clId="{4BE78164-BF56-4551-8338-1578041DAB0F}" dt="2022-01-20T23:10:49.824" v="3187"/>
          <ac:spMkLst>
            <pc:docMk/>
            <pc:sldMk cId="0" sldId="355"/>
            <ac:spMk id="21508" creationId="{2BFFDF21-DDF7-4DCF-AD80-AAE175567002}"/>
          </ac:spMkLst>
        </pc:spChg>
      </pc:sldChg>
      <pc:sldChg chg="modSp mod">
        <pc:chgData name="Froduald Kabanza" userId="edf393d0-642b-4b9e-8c75-f62133241689" providerId="ADAL" clId="{4BE78164-BF56-4551-8338-1578041DAB0F}" dt="2022-01-21T06:11:46.814" v="13508"/>
        <pc:sldMkLst>
          <pc:docMk/>
          <pc:sldMk cId="404981859" sldId="405"/>
        </pc:sldMkLst>
        <pc:spChg chg="mod">
          <ac:chgData name="Froduald Kabanza" userId="edf393d0-642b-4b9e-8c75-f62133241689" providerId="ADAL" clId="{4BE78164-BF56-4551-8338-1578041DAB0F}" dt="2022-01-21T06:11:46.814" v="13508"/>
          <ac:spMkLst>
            <pc:docMk/>
            <pc:sldMk cId="404981859" sldId="405"/>
            <ac:spMk id="92162" creationId="{8315D294-25C1-4B08-B7F5-BD720D2B3860}"/>
          </ac:spMkLst>
        </pc:spChg>
        <pc:spChg chg="mod">
          <ac:chgData name="Froduald Kabanza" userId="edf393d0-642b-4b9e-8c75-f62133241689" providerId="ADAL" clId="{4BE78164-BF56-4551-8338-1578041DAB0F}" dt="2022-01-20T23:10:49.824" v="3187"/>
          <ac:spMkLst>
            <pc:docMk/>
            <pc:sldMk cId="404981859" sldId="405"/>
            <ac:spMk id="92164" creationId="{18B0593F-DE69-4C3C-9E1D-7CE6736E7CAC}"/>
          </ac:spMkLst>
        </pc:spChg>
      </pc:sldChg>
      <pc:sldChg chg="modSp del mod">
        <pc:chgData name="Froduald Kabanza" userId="edf393d0-642b-4b9e-8c75-f62133241689" providerId="ADAL" clId="{4BE78164-BF56-4551-8338-1578041DAB0F}" dt="2022-01-21T03:02:57.300" v="9629" actId="2696"/>
        <pc:sldMkLst>
          <pc:docMk/>
          <pc:sldMk cId="2933353546" sldId="407"/>
        </pc:sldMkLst>
        <pc:spChg chg="mod">
          <ac:chgData name="Froduald Kabanza" userId="edf393d0-642b-4b9e-8c75-f62133241689" providerId="ADAL" clId="{4BE78164-BF56-4551-8338-1578041DAB0F}" dt="2022-01-20T20:52:31.601" v="444" actId="20577"/>
          <ac:spMkLst>
            <pc:docMk/>
            <pc:sldMk cId="2933353546" sldId="407"/>
            <ac:spMk id="23554" creationId="{A77E7360-4440-4A07-B91F-5C817CECAF37}"/>
          </ac:spMkLst>
        </pc:spChg>
        <pc:spChg chg="mod">
          <ac:chgData name="Froduald Kabanza" userId="edf393d0-642b-4b9e-8c75-f62133241689" providerId="ADAL" clId="{4BE78164-BF56-4551-8338-1578041DAB0F}" dt="2022-01-20T23:10:49.824" v="3187"/>
          <ac:spMkLst>
            <pc:docMk/>
            <pc:sldMk cId="2933353546" sldId="407"/>
            <ac:spMk id="23556" creationId="{15C82115-0392-45EA-A9E0-5A72F86CC4ED}"/>
          </ac:spMkLst>
        </pc:spChg>
        <pc:spChg chg="mod">
          <ac:chgData name="Froduald Kabanza" userId="edf393d0-642b-4b9e-8c75-f62133241689" providerId="ADAL" clId="{4BE78164-BF56-4551-8338-1578041DAB0F}" dt="2022-01-20T20:52:04.533" v="412" actId="20577"/>
          <ac:spMkLst>
            <pc:docMk/>
            <pc:sldMk cId="2933353546" sldId="407"/>
            <ac:spMk id="23558" creationId="{D6A3D060-FAA3-4D49-B51A-7B606854511C}"/>
          </ac:spMkLst>
        </pc:spChg>
      </pc:sldChg>
      <pc:sldChg chg="del">
        <pc:chgData name="Froduald Kabanza" userId="edf393d0-642b-4b9e-8c75-f62133241689" providerId="ADAL" clId="{4BE78164-BF56-4551-8338-1578041DAB0F}" dt="2022-01-20T20:58:59.492" v="879" actId="2696"/>
        <pc:sldMkLst>
          <pc:docMk/>
          <pc:sldMk cId="0" sldId="454"/>
        </pc:sldMkLst>
      </pc:sldChg>
      <pc:sldChg chg="delSp modSp del mod ord">
        <pc:chgData name="Froduald Kabanza" userId="edf393d0-642b-4b9e-8c75-f62133241689" providerId="ADAL" clId="{4BE78164-BF56-4551-8338-1578041DAB0F}" dt="2022-01-21T03:02:57.300" v="9629" actId="2696"/>
        <pc:sldMkLst>
          <pc:docMk/>
          <pc:sldMk cId="0" sldId="457"/>
        </pc:sldMkLst>
        <pc:spChg chg="mod">
          <ac:chgData name="Froduald Kabanza" userId="edf393d0-642b-4b9e-8c75-f62133241689" providerId="ADAL" clId="{4BE78164-BF56-4551-8338-1578041DAB0F}" dt="2022-01-20T20:57:29.808" v="862" actId="14100"/>
          <ac:spMkLst>
            <pc:docMk/>
            <pc:sldMk cId="0" sldId="457"/>
            <ac:spMk id="25602" creationId="{9E01F7C9-FDE2-4406-96F0-80E1FE0A2771}"/>
          </ac:spMkLst>
        </pc:spChg>
        <pc:spChg chg="mod">
          <ac:chgData name="Froduald Kabanza" userId="edf393d0-642b-4b9e-8c75-f62133241689" providerId="ADAL" clId="{4BE78164-BF56-4551-8338-1578041DAB0F}" dt="2022-01-20T23:10:49.824" v="3187"/>
          <ac:spMkLst>
            <pc:docMk/>
            <pc:sldMk cId="0" sldId="457"/>
            <ac:spMk id="25604" creationId="{47D4D586-9591-4E82-AD43-A12E9BD18BF5}"/>
          </ac:spMkLst>
        </pc:spChg>
        <pc:spChg chg="del">
          <ac:chgData name="Froduald Kabanza" userId="edf393d0-642b-4b9e-8c75-f62133241689" providerId="ADAL" clId="{4BE78164-BF56-4551-8338-1578041DAB0F}" dt="2022-01-20T20:57:24.441" v="860" actId="478"/>
          <ac:spMkLst>
            <pc:docMk/>
            <pc:sldMk cId="0" sldId="457"/>
            <ac:spMk id="25606" creationId="{92D6954A-B6A4-4AA4-BF98-6F0369FD4201}"/>
          </ac:spMkLst>
        </pc:spChg>
        <pc:picChg chg="del">
          <ac:chgData name="Froduald Kabanza" userId="edf393d0-642b-4b9e-8c75-f62133241689" providerId="ADAL" clId="{4BE78164-BF56-4551-8338-1578041DAB0F}" dt="2022-01-20T20:57:25.360" v="861" actId="478"/>
          <ac:picMkLst>
            <pc:docMk/>
            <pc:sldMk cId="0" sldId="457"/>
            <ac:picMk id="9" creationId="{6DB9E37E-6940-4CF2-8243-B1497E24B8F8}"/>
          </ac:picMkLst>
        </pc:picChg>
      </pc:sldChg>
      <pc:sldChg chg="delSp modSp del mod ord">
        <pc:chgData name="Froduald Kabanza" userId="edf393d0-642b-4b9e-8c75-f62133241689" providerId="ADAL" clId="{4BE78164-BF56-4551-8338-1578041DAB0F}" dt="2022-01-21T03:02:57.300" v="9629" actId="2696"/>
        <pc:sldMkLst>
          <pc:docMk/>
          <pc:sldMk cId="0" sldId="459"/>
        </pc:sldMkLst>
        <pc:spChg chg="del">
          <ac:chgData name="Froduald Kabanza" userId="edf393d0-642b-4b9e-8c75-f62133241689" providerId="ADAL" clId="{4BE78164-BF56-4551-8338-1578041DAB0F}" dt="2022-01-20T20:53:32.226" v="502" actId="478"/>
          <ac:spMkLst>
            <pc:docMk/>
            <pc:sldMk cId="0" sldId="459"/>
            <ac:spMk id="5" creationId="{C37DEE60-A719-47B0-BCE0-15E8D2919BC4}"/>
          </ac:spMkLst>
        </pc:spChg>
        <pc:spChg chg="mod">
          <ac:chgData name="Froduald Kabanza" userId="edf393d0-642b-4b9e-8c75-f62133241689" providerId="ADAL" clId="{4BE78164-BF56-4551-8338-1578041DAB0F}" dt="2022-01-20T20:53:16.712" v="501" actId="20577"/>
          <ac:spMkLst>
            <pc:docMk/>
            <pc:sldMk cId="0" sldId="459"/>
            <ac:spMk id="29698" creationId="{921C408D-CC23-41DB-B791-F54E9DE80EC4}"/>
          </ac:spMkLst>
        </pc:spChg>
        <pc:spChg chg="mod">
          <ac:chgData name="Froduald Kabanza" userId="edf393d0-642b-4b9e-8c75-f62133241689" providerId="ADAL" clId="{4BE78164-BF56-4551-8338-1578041DAB0F}" dt="2022-01-20T23:10:49.824" v="3187"/>
          <ac:spMkLst>
            <pc:docMk/>
            <pc:sldMk cId="0" sldId="459"/>
            <ac:spMk id="29700" creationId="{0F00D809-6738-4D9C-AEC6-8C4731186C6B}"/>
          </ac:spMkLst>
        </pc:spChg>
        <pc:spChg chg="del">
          <ac:chgData name="Froduald Kabanza" userId="edf393d0-642b-4b9e-8c75-f62133241689" providerId="ADAL" clId="{4BE78164-BF56-4551-8338-1578041DAB0F}" dt="2022-01-20T20:53:32.226" v="502" actId="478"/>
          <ac:spMkLst>
            <pc:docMk/>
            <pc:sldMk cId="0" sldId="459"/>
            <ac:spMk id="29702" creationId="{5D9BCDBA-92A1-48FC-ADE1-E3511EEFD355}"/>
          </ac:spMkLst>
        </pc:spChg>
        <pc:picChg chg="del">
          <ac:chgData name="Froduald Kabanza" userId="edf393d0-642b-4b9e-8c75-f62133241689" providerId="ADAL" clId="{4BE78164-BF56-4551-8338-1578041DAB0F}" dt="2022-01-20T20:53:32.226" v="502" actId="478"/>
          <ac:picMkLst>
            <pc:docMk/>
            <pc:sldMk cId="0" sldId="459"/>
            <ac:picMk id="29703" creationId="{E9362959-53B3-4DE2-8805-D27DC7261ADE}"/>
          </ac:picMkLst>
        </pc:picChg>
      </pc:sldChg>
      <pc:sldChg chg="del">
        <pc:chgData name="Froduald Kabanza" userId="edf393d0-642b-4b9e-8c75-f62133241689" providerId="ADAL" clId="{4BE78164-BF56-4551-8338-1578041DAB0F}" dt="2022-01-20T20:58:59.492" v="879" actId="2696"/>
        <pc:sldMkLst>
          <pc:docMk/>
          <pc:sldMk cId="0" sldId="460"/>
        </pc:sldMkLst>
      </pc:sldChg>
      <pc:sldChg chg="del">
        <pc:chgData name="Froduald Kabanza" userId="edf393d0-642b-4b9e-8c75-f62133241689" providerId="ADAL" clId="{4BE78164-BF56-4551-8338-1578041DAB0F}" dt="2022-01-20T20:59:46.784" v="884" actId="2696"/>
        <pc:sldMkLst>
          <pc:docMk/>
          <pc:sldMk cId="0" sldId="462"/>
        </pc:sldMkLst>
      </pc:sldChg>
      <pc:sldChg chg="del">
        <pc:chgData name="Froduald Kabanza" userId="edf393d0-642b-4b9e-8c75-f62133241689" providerId="ADAL" clId="{4BE78164-BF56-4551-8338-1578041DAB0F}" dt="2022-01-20T20:59:46.784" v="884" actId="2696"/>
        <pc:sldMkLst>
          <pc:docMk/>
          <pc:sldMk cId="0" sldId="463"/>
        </pc:sldMkLst>
      </pc:sldChg>
      <pc:sldChg chg="del">
        <pc:chgData name="Froduald Kabanza" userId="edf393d0-642b-4b9e-8c75-f62133241689" providerId="ADAL" clId="{4BE78164-BF56-4551-8338-1578041DAB0F}" dt="2022-01-20T20:59:54.667" v="885" actId="2696"/>
        <pc:sldMkLst>
          <pc:docMk/>
          <pc:sldMk cId="0" sldId="465"/>
        </pc:sldMkLst>
      </pc:sldChg>
      <pc:sldChg chg="del">
        <pc:chgData name="Froduald Kabanza" userId="edf393d0-642b-4b9e-8c75-f62133241689" providerId="ADAL" clId="{4BE78164-BF56-4551-8338-1578041DAB0F}" dt="2022-01-20T20:59:54.667" v="885" actId="2696"/>
        <pc:sldMkLst>
          <pc:docMk/>
          <pc:sldMk cId="0" sldId="468"/>
        </pc:sldMkLst>
      </pc:sldChg>
      <pc:sldChg chg="del">
        <pc:chgData name="Froduald Kabanza" userId="edf393d0-642b-4b9e-8c75-f62133241689" providerId="ADAL" clId="{4BE78164-BF56-4551-8338-1578041DAB0F}" dt="2022-01-20T20:58:59.492" v="879" actId="2696"/>
        <pc:sldMkLst>
          <pc:docMk/>
          <pc:sldMk cId="0" sldId="469"/>
        </pc:sldMkLst>
      </pc:sldChg>
      <pc:sldChg chg="del">
        <pc:chgData name="Froduald Kabanza" userId="edf393d0-642b-4b9e-8c75-f62133241689" providerId="ADAL" clId="{4BE78164-BF56-4551-8338-1578041DAB0F}" dt="2022-01-20T20:59:46.784" v="884" actId="2696"/>
        <pc:sldMkLst>
          <pc:docMk/>
          <pc:sldMk cId="0" sldId="473"/>
        </pc:sldMkLst>
      </pc:sldChg>
      <pc:sldChg chg="del">
        <pc:chgData name="Froduald Kabanza" userId="edf393d0-642b-4b9e-8c75-f62133241689" providerId="ADAL" clId="{4BE78164-BF56-4551-8338-1578041DAB0F}" dt="2022-01-20T20:59:46.784" v="884" actId="2696"/>
        <pc:sldMkLst>
          <pc:docMk/>
          <pc:sldMk cId="0" sldId="476"/>
        </pc:sldMkLst>
      </pc:sldChg>
      <pc:sldChg chg="del">
        <pc:chgData name="Froduald Kabanza" userId="edf393d0-642b-4b9e-8c75-f62133241689" providerId="ADAL" clId="{4BE78164-BF56-4551-8338-1578041DAB0F}" dt="2022-01-20T20:59:54.667" v="885" actId="2696"/>
        <pc:sldMkLst>
          <pc:docMk/>
          <pc:sldMk cId="0" sldId="477"/>
        </pc:sldMkLst>
      </pc:sldChg>
      <pc:sldChg chg="del">
        <pc:chgData name="Froduald Kabanza" userId="edf393d0-642b-4b9e-8c75-f62133241689" providerId="ADAL" clId="{4BE78164-BF56-4551-8338-1578041DAB0F}" dt="2022-01-20T20:59:46.784" v="884" actId="2696"/>
        <pc:sldMkLst>
          <pc:docMk/>
          <pc:sldMk cId="0" sldId="478"/>
        </pc:sldMkLst>
      </pc:sldChg>
      <pc:sldChg chg="del">
        <pc:chgData name="Froduald Kabanza" userId="edf393d0-642b-4b9e-8c75-f62133241689" providerId="ADAL" clId="{4BE78164-BF56-4551-8338-1578041DAB0F}" dt="2022-01-20T20:59:46.784" v="884" actId="2696"/>
        <pc:sldMkLst>
          <pc:docMk/>
          <pc:sldMk cId="0" sldId="479"/>
        </pc:sldMkLst>
      </pc:sldChg>
      <pc:sldChg chg="del">
        <pc:chgData name="Froduald Kabanza" userId="edf393d0-642b-4b9e-8c75-f62133241689" providerId="ADAL" clId="{4BE78164-BF56-4551-8338-1578041DAB0F}" dt="2022-01-20T20:59:46.784" v="884" actId="2696"/>
        <pc:sldMkLst>
          <pc:docMk/>
          <pc:sldMk cId="0" sldId="480"/>
        </pc:sldMkLst>
      </pc:sldChg>
      <pc:sldChg chg="del">
        <pc:chgData name="Froduald Kabanza" userId="edf393d0-642b-4b9e-8c75-f62133241689" providerId="ADAL" clId="{4BE78164-BF56-4551-8338-1578041DAB0F}" dt="2022-01-20T20:59:46.784" v="884" actId="2696"/>
        <pc:sldMkLst>
          <pc:docMk/>
          <pc:sldMk cId="0" sldId="481"/>
        </pc:sldMkLst>
      </pc:sldChg>
      <pc:sldChg chg="del">
        <pc:chgData name="Froduald Kabanza" userId="edf393d0-642b-4b9e-8c75-f62133241689" providerId="ADAL" clId="{4BE78164-BF56-4551-8338-1578041DAB0F}" dt="2022-01-20T20:59:46.784" v="884" actId="2696"/>
        <pc:sldMkLst>
          <pc:docMk/>
          <pc:sldMk cId="0" sldId="482"/>
        </pc:sldMkLst>
      </pc:sldChg>
      <pc:sldChg chg="del">
        <pc:chgData name="Froduald Kabanza" userId="edf393d0-642b-4b9e-8c75-f62133241689" providerId="ADAL" clId="{4BE78164-BF56-4551-8338-1578041DAB0F}" dt="2022-01-20T20:59:46.784" v="884" actId="2696"/>
        <pc:sldMkLst>
          <pc:docMk/>
          <pc:sldMk cId="0" sldId="484"/>
        </pc:sldMkLst>
      </pc:sldChg>
      <pc:sldChg chg="del">
        <pc:chgData name="Froduald Kabanza" userId="edf393d0-642b-4b9e-8c75-f62133241689" providerId="ADAL" clId="{4BE78164-BF56-4551-8338-1578041DAB0F}" dt="2022-01-20T20:59:54.667" v="885" actId="2696"/>
        <pc:sldMkLst>
          <pc:docMk/>
          <pc:sldMk cId="0" sldId="485"/>
        </pc:sldMkLst>
      </pc:sldChg>
      <pc:sldChg chg="del">
        <pc:chgData name="Froduald Kabanza" userId="edf393d0-642b-4b9e-8c75-f62133241689" providerId="ADAL" clId="{4BE78164-BF56-4551-8338-1578041DAB0F}" dt="2022-01-20T20:59:46.784" v="884" actId="2696"/>
        <pc:sldMkLst>
          <pc:docMk/>
          <pc:sldMk cId="0" sldId="487"/>
        </pc:sldMkLst>
      </pc:sldChg>
      <pc:sldChg chg="del">
        <pc:chgData name="Froduald Kabanza" userId="edf393d0-642b-4b9e-8c75-f62133241689" providerId="ADAL" clId="{4BE78164-BF56-4551-8338-1578041DAB0F}" dt="2022-01-20T20:59:54.667" v="885" actId="2696"/>
        <pc:sldMkLst>
          <pc:docMk/>
          <pc:sldMk cId="0" sldId="488"/>
        </pc:sldMkLst>
      </pc:sldChg>
      <pc:sldChg chg="del">
        <pc:chgData name="Froduald Kabanza" userId="edf393d0-642b-4b9e-8c75-f62133241689" providerId="ADAL" clId="{4BE78164-BF56-4551-8338-1578041DAB0F}" dt="2022-01-20T20:59:54.667" v="885" actId="2696"/>
        <pc:sldMkLst>
          <pc:docMk/>
          <pc:sldMk cId="0" sldId="489"/>
        </pc:sldMkLst>
      </pc:sldChg>
      <pc:sldChg chg="del">
        <pc:chgData name="Froduald Kabanza" userId="edf393d0-642b-4b9e-8c75-f62133241689" providerId="ADAL" clId="{4BE78164-BF56-4551-8338-1578041DAB0F}" dt="2022-01-20T20:59:54.667" v="885" actId="2696"/>
        <pc:sldMkLst>
          <pc:docMk/>
          <pc:sldMk cId="0" sldId="492"/>
        </pc:sldMkLst>
      </pc:sldChg>
      <pc:sldChg chg="del">
        <pc:chgData name="Froduald Kabanza" userId="edf393d0-642b-4b9e-8c75-f62133241689" providerId="ADAL" clId="{4BE78164-BF56-4551-8338-1578041DAB0F}" dt="2022-01-20T20:59:54.667" v="885" actId="2696"/>
        <pc:sldMkLst>
          <pc:docMk/>
          <pc:sldMk cId="0" sldId="493"/>
        </pc:sldMkLst>
      </pc:sldChg>
      <pc:sldChg chg="del">
        <pc:chgData name="Froduald Kabanza" userId="edf393d0-642b-4b9e-8c75-f62133241689" providerId="ADAL" clId="{4BE78164-BF56-4551-8338-1578041DAB0F}" dt="2022-01-20T20:59:54.667" v="885" actId="2696"/>
        <pc:sldMkLst>
          <pc:docMk/>
          <pc:sldMk cId="0" sldId="494"/>
        </pc:sldMkLst>
      </pc:sldChg>
      <pc:sldChg chg="del">
        <pc:chgData name="Froduald Kabanza" userId="edf393d0-642b-4b9e-8c75-f62133241689" providerId="ADAL" clId="{4BE78164-BF56-4551-8338-1578041DAB0F}" dt="2022-01-20T20:59:54.667" v="885" actId="2696"/>
        <pc:sldMkLst>
          <pc:docMk/>
          <pc:sldMk cId="0" sldId="495"/>
        </pc:sldMkLst>
      </pc:sldChg>
      <pc:sldChg chg="del">
        <pc:chgData name="Froduald Kabanza" userId="edf393d0-642b-4b9e-8c75-f62133241689" providerId="ADAL" clId="{4BE78164-BF56-4551-8338-1578041DAB0F}" dt="2022-01-20T20:59:46.784" v="884" actId="2696"/>
        <pc:sldMkLst>
          <pc:docMk/>
          <pc:sldMk cId="0" sldId="496"/>
        </pc:sldMkLst>
      </pc:sldChg>
      <pc:sldChg chg="del">
        <pc:chgData name="Froduald Kabanza" userId="edf393d0-642b-4b9e-8c75-f62133241689" providerId="ADAL" clId="{4BE78164-BF56-4551-8338-1578041DAB0F}" dt="2022-01-20T20:59:46.784" v="884" actId="2696"/>
        <pc:sldMkLst>
          <pc:docMk/>
          <pc:sldMk cId="0" sldId="497"/>
        </pc:sldMkLst>
      </pc:sldChg>
      <pc:sldChg chg="del">
        <pc:chgData name="Froduald Kabanza" userId="edf393d0-642b-4b9e-8c75-f62133241689" providerId="ADAL" clId="{4BE78164-BF56-4551-8338-1578041DAB0F}" dt="2022-01-20T20:59:46.784" v="884" actId="2696"/>
        <pc:sldMkLst>
          <pc:docMk/>
          <pc:sldMk cId="0" sldId="498"/>
        </pc:sldMkLst>
      </pc:sldChg>
      <pc:sldChg chg="del">
        <pc:chgData name="Froduald Kabanza" userId="edf393d0-642b-4b9e-8c75-f62133241689" providerId="ADAL" clId="{4BE78164-BF56-4551-8338-1578041DAB0F}" dt="2022-01-20T20:59:54.667" v="885" actId="2696"/>
        <pc:sldMkLst>
          <pc:docMk/>
          <pc:sldMk cId="0" sldId="500"/>
        </pc:sldMkLst>
      </pc:sldChg>
      <pc:sldChg chg="del">
        <pc:chgData name="Froduald Kabanza" userId="edf393d0-642b-4b9e-8c75-f62133241689" providerId="ADAL" clId="{4BE78164-BF56-4551-8338-1578041DAB0F}" dt="2022-01-20T20:59:54.667" v="885" actId="2696"/>
        <pc:sldMkLst>
          <pc:docMk/>
          <pc:sldMk cId="0" sldId="501"/>
        </pc:sldMkLst>
      </pc:sldChg>
      <pc:sldChg chg="del">
        <pc:chgData name="Froduald Kabanza" userId="edf393d0-642b-4b9e-8c75-f62133241689" providerId="ADAL" clId="{4BE78164-BF56-4551-8338-1578041DAB0F}" dt="2022-01-20T20:59:46.784" v="884" actId="2696"/>
        <pc:sldMkLst>
          <pc:docMk/>
          <pc:sldMk cId="0" sldId="507"/>
        </pc:sldMkLst>
      </pc:sldChg>
      <pc:sldChg chg="del">
        <pc:chgData name="Froduald Kabanza" userId="edf393d0-642b-4b9e-8c75-f62133241689" providerId="ADAL" clId="{4BE78164-BF56-4551-8338-1578041DAB0F}" dt="2022-01-20T20:59:54.667" v="885" actId="2696"/>
        <pc:sldMkLst>
          <pc:docMk/>
          <pc:sldMk cId="0" sldId="508"/>
        </pc:sldMkLst>
      </pc:sldChg>
      <pc:sldChg chg="del">
        <pc:chgData name="Froduald Kabanza" userId="edf393d0-642b-4b9e-8c75-f62133241689" providerId="ADAL" clId="{4BE78164-BF56-4551-8338-1578041DAB0F}" dt="2022-01-20T20:59:54.667" v="885" actId="2696"/>
        <pc:sldMkLst>
          <pc:docMk/>
          <pc:sldMk cId="0" sldId="511"/>
        </pc:sldMkLst>
      </pc:sldChg>
      <pc:sldChg chg="modSp mod">
        <pc:chgData name="Froduald Kabanza" userId="edf393d0-642b-4b9e-8c75-f62133241689" providerId="ADAL" clId="{4BE78164-BF56-4551-8338-1578041DAB0F}" dt="2022-01-24T15:56:01.074" v="13642" actId="20577"/>
        <pc:sldMkLst>
          <pc:docMk/>
          <pc:sldMk cId="0" sldId="514"/>
        </pc:sldMkLst>
        <pc:spChg chg="mod">
          <ac:chgData name="Froduald Kabanza" userId="edf393d0-642b-4b9e-8c75-f62133241689" providerId="ADAL" clId="{4BE78164-BF56-4551-8338-1578041DAB0F}" dt="2022-01-24T15:56:01.074" v="13642" actId="20577"/>
          <ac:spMkLst>
            <pc:docMk/>
            <pc:sldMk cId="0" sldId="514"/>
            <ac:spMk id="88066" creationId="{0D3290DF-85AB-47E0-9329-4813CED7CA4C}"/>
          </ac:spMkLst>
        </pc:spChg>
        <pc:spChg chg="mod">
          <ac:chgData name="Froduald Kabanza" userId="edf393d0-642b-4b9e-8c75-f62133241689" providerId="ADAL" clId="{4BE78164-BF56-4551-8338-1578041DAB0F}" dt="2022-01-20T23:10:49.824" v="3187"/>
          <ac:spMkLst>
            <pc:docMk/>
            <pc:sldMk cId="0" sldId="514"/>
            <ac:spMk id="88068" creationId="{150F7534-AAE2-40DF-A3F1-6B0C88B93132}"/>
          </ac:spMkLst>
        </pc:spChg>
      </pc:sldChg>
      <pc:sldChg chg="del">
        <pc:chgData name="Froduald Kabanza" userId="edf393d0-642b-4b9e-8c75-f62133241689" providerId="ADAL" clId="{4BE78164-BF56-4551-8338-1578041DAB0F}" dt="2022-01-20T20:59:46.784" v="884" actId="2696"/>
        <pc:sldMkLst>
          <pc:docMk/>
          <pc:sldMk cId="0" sldId="517"/>
        </pc:sldMkLst>
      </pc:sldChg>
      <pc:sldChg chg="del">
        <pc:chgData name="Froduald Kabanza" userId="edf393d0-642b-4b9e-8c75-f62133241689" providerId="ADAL" clId="{4BE78164-BF56-4551-8338-1578041DAB0F}" dt="2022-01-20T20:59:46.784" v="884" actId="2696"/>
        <pc:sldMkLst>
          <pc:docMk/>
          <pc:sldMk cId="0" sldId="518"/>
        </pc:sldMkLst>
      </pc:sldChg>
      <pc:sldChg chg="del">
        <pc:chgData name="Froduald Kabanza" userId="edf393d0-642b-4b9e-8c75-f62133241689" providerId="ADAL" clId="{4BE78164-BF56-4551-8338-1578041DAB0F}" dt="2022-01-20T20:59:46.784" v="884" actId="2696"/>
        <pc:sldMkLst>
          <pc:docMk/>
          <pc:sldMk cId="0" sldId="519"/>
        </pc:sldMkLst>
      </pc:sldChg>
      <pc:sldChg chg="del">
        <pc:chgData name="Froduald Kabanza" userId="edf393d0-642b-4b9e-8c75-f62133241689" providerId="ADAL" clId="{4BE78164-BF56-4551-8338-1578041DAB0F}" dt="2022-01-20T20:59:46.784" v="884" actId="2696"/>
        <pc:sldMkLst>
          <pc:docMk/>
          <pc:sldMk cId="0" sldId="521"/>
        </pc:sldMkLst>
      </pc:sldChg>
      <pc:sldChg chg="del">
        <pc:chgData name="Froduald Kabanza" userId="edf393d0-642b-4b9e-8c75-f62133241689" providerId="ADAL" clId="{4BE78164-BF56-4551-8338-1578041DAB0F}" dt="2022-01-20T20:59:46.784" v="884" actId="2696"/>
        <pc:sldMkLst>
          <pc:docMk/>
          <pc:sldMk cId="0" sldId="522"/>
        </pc:sldMkLst>
      </pc:sldChg>
      <pc:sldChg chg="addSp modSp mod">
        <pc:chgData name="Froduald Kabanza" userId="edf393d0-642b-4b9e-8c75-f62133241689" providerId="ADAL" clId="{4BE78164-BF56-4551-8338-1578041DAB0F}" dt="2022-01-21T02:54:12.365" v="8824" actId="20577"/>
        <pc:sldMkLst>
          <pc:docMk/>
          <pc:sldMk cId="2282563712" sldId="696"/>
        </pc:sldMkLst>
        <pc:spChg chg="mod">
          <ac:chgData name="Froduald Kabanza" userId="edf393d0-642b-4b9e-8c75-f62133241689" providerId="ADAL" clId="{4BE78164-BF56-4551-8338-1578041DAB0F}" dt="2022-01-21T02:54:12.365" v="8824" actId="20577"/>
          <ac:spMkLst>
            <pc:docMk/>
            <pc:sldMk cId="2282563712" sldId="696"/>
            <ac:spMk id="29" creationId="{30C3C5B1-5776-4650-8EF8-E56C7045F286}"/>
          </ac:spMkLst>
        </pc:spChg>
        <pc:spChg chg="mod">
          <ac:chgData name="Froduald Kabanza" userId="edf393d0-642b-4b9e-8c75-f62133241689" providerId="ADAL" clId="{4BE78164-BF56-4551-8338-1578041DAB0F}" dt="2022-01-21T02:53:50.590" v="8790" actId="1076"/>
          <ac:spMkLst>
            <pc:docMk/>
            <pc:sldMk cId="2282563712" sldId="696"/>
            <ac:spMk id="49" creationId="{6263D7BB-937B-4ED3-AE74-64C49812CF55}"/>
          </ac:spMkLst>
        </pc:spChg>
        <pc:spChg chg="mod">
          <ac:chgData name="Froduald Kabanza" userId="edf393d0-642b-4b9e-8c75-f62133241689" providerId="ADAL" clId="{4BE78164-BF56-4551-8338-1578041DAB0F}" dt="2022-01-20T23:10:49.824" v="3187"/>
          <ac:spMkLst>
            <pc:docMk/>
            <pc:sldMk cId="2282563712" sldId="696"/>
            <ac:spMk id="22533" creationId="{00000000-0000-0000-0000-000000000000}"/>
          </ac:spMkLst>
        </pc:spChg>
        <pc:grpChg chg="add mod">
          <ac:chgData name="Froduald Kabanza" userId="edf393d0-642b-4b9e-8c75-f62133241689" providerId="ADAL" clId="{4BE78164-BF56-4551-8338-1578041DAB0F}" dt="2022-01-21T02:53:32.520" v="8787" actId="1076"/>
          <ac:grpSpMkLst>
            <pc:docMk/>
            <pc:sldMk cId="2282563712" sldId="696"/>
            <ac:grpSpMk id="28" creationId="{C6BE69DD-9012-4A03-AC2F-149ED3FD767C}"/>
          </ac:grpSpMkLst>
        </pc:grpChg>
        <pc:cxnChg chg="mod">
          <ac:chgData name="Froduald Kabanza" userId="edf393d0-642b-4b9e-8c75-f62133241689" providerId="ADAL" clId="{4BE78164-BF56-4551-8338-1578041DAB0F}" dt="2022-01-21T02:54:12.365" v="8824" actId="20577"/>
          <ac:cxnSpMkLst>
            <pc:docMk/>
            <pc:sldMk cId="2282563712" sldId="696"/>
            <ac:cxnSpMk id="31" creationId="{C0636592-C669-454E-BACB-0C0B57088A92}"/>
          </ac:cxnSpMkLst>
        </pc:cxnChg>
        <pc:cxnChg chg="mod">
          <ac:chgData name="Froduald Kabanza" userId="edf393d0-642b-4b9e-8c75-f62133241689" providerId="ADAL" clId="{4BE78164-BF56-4551-8338-1578041DAB0F}" dt="2022-01-21T02:53:46.892" v="8789" actId="14100"/>
          <ac:cxnSpMkLst>
            <pc:docMk/>
            <pc:sldMk cId="2282563712" sldId="696"/>
            <ac:cxnSpMk id="36" creationId="{190EDA56-222D-419F-BA7A-13282E10550F}"/>
          </ac:cxnSpMkLst>
        </pc:cxnChg>
      </pc:sldChg>
      <pc:sldChg chg="delSp modSp del mod ord">
        <pc:chgData name="Froduald Kabanza" userId="edf393d0-642b-4b9e-8c75-f62133241689" providerId="ADAL" clId="{4BE78164-BF56-4551-8338-1578041DAB0F}" dt="2022-01-21T03:02:57.300" v="9629" actId="2696"/>
        <pc:sldMkLst>
          <pc:docMk/>
          <pc:sldMk cId="34717944" sldId="697"/>
        </pc:sldMkLst>
        <pc:spChg chg="del">
          <ac:chgData name="Froduald Kabanza" userId="edf393d0-642b-4b9e-8c75-f62133241689" providerId="ADAL" clId="{4BE78164-BF56-4551-8338-1578041DAB0F}" dt="2022-01-20T20:57:57.931" v="878" actId="478"/>
          <ac:spMkLst>
            <pc:docMk/>
            <pc:sldMk cId="34717944" sldId="697"/>
            <ac:spMk id="4" creationId="{B668FC61-5905-43E4-BD91-2F1876FFFC4C}"/>
          </ac:spMkLst>
        </pc:spChg>
        <pc:spChg chg="mod">
          <ac:chgData name="Froduald Kabanza" userId="edf393d0-642b-4b9e-8c75-f62133241689" providerId="ADAL" clId="{4BE78164-BF56-4551-8338-1578041DAB0F}" dt="2022-01-20T20:57:53.391" v="875" actId="14100"/>
          <ac:spMkLst>
            <pc:docMk/>
            <pc:sldMk cId="34717944" sldId="697"/>
            <ac:spMk id="27650" creationId="{1378A0FF-2DAB-47B5-A10D-2A972AEBF252}"/>
          </ac:spMkLst>
        </pc:spChg>
        <pc:spChg chg="mod">
          <ac:chgData name="Froduald Kabanza" userId="edf393d0-642b-4b9e-8c75-f62133241689" providerId="ADAL" clId="{4BE78164-BF56-4551-8338-1578041DAB0F}" dt="2022-01-20T23:10:49.824" v="3187"/>
          <ac:spMkLst>
            <pc:docMk/>
            <pc:sldMk cId="34717944" sldId="697"/>
            <ac:spMk id="27652" creationId="{CC4D8302-B167-4515-9CE7-85FAC5485543}"/>
          </ac:spMkLst>
        </pc:spChg>
        <pc:spChg chg="del">
          <ac:chgData name="Froduald Kabanza" userId="edf393d0-642b-4b9e-8c75-f62133241689" providerId="ADAL" clId="{4BE78164-BF56-4551-8338-1578041DAB0F}" dt="2022-01-20T20:57:54.991" v="876" actId="478"/>
          <ac:spMkLst>
            <pc:docMk/>
            <pc:sldMk cId="34717944" sldId="697"/>
            <ac:spMk id="27654" creationId="{DF2E97B9-45ED-41CB-A29D-A648032E0F25}"/>
          </ac:spMkLst>
        </pc:spChg>
        <pc:picChg chg="del">
          <ac:chgData name="Froduald Kabanza" userId="edf393d0-642b-4b9e-8c75-f62133241689" providerId="ADAL" clId="{4BE78164-BF56-4551-8338-1578041DAB0F}" dt="2022-01-20T20:57:55.884" v="877" actId="478"/>
          <ac:picMkLst>
            <pc:docMk/>
            <pc:sldMk cId="34717944" sldId="697"/>
            <ac:picMk id="3" creationId="{74A71E99-0DB2-4837-82E9-E20B15C0F8E0}"/>
          </ac:picMkLst>
        </pc:picChg>
      </pc:sldChg>
      <pc:sldChg chg="del">
        <pc:chgData name="Froduald Kabanza" userId="edf393d0-642b-4b9e-8c75-f62133241689" providerId="ADAL" clId="{4BE78164-BF56-4551-8338-1578041DAB0F}" dt="2022-01-20T20:59:46.784" v="884" actId="2696"/>
        <pc:sldMkLst>
          <pc:docMk/>
          <pc:sldMk cId="812313677" sldId="698"/>
        </pc:sldMkLst>
      </pc:sldChg>
      <pc:sldChg chg="del">
        <pc:chgData name="Froduald Kabanza" userId="edf393d0-642b-4b9e-8c75-f62133241689" providerId="ADAL" clId="{4BE78164-BF56-4551-8338-1578041DAB0F}" dt="2022-01-20T20:59:46.784" v="884" actId="2696"/>
        <pc:sldMkLst>
          <pc:docMk/>
          <pc:sldMk cId="360748642" sldId="699"/>
        </pc:sldMkLst>
      </pc:sldChg>
      <pc:sldChg chg="del">
        <pc:chgData name="Froduald Kabanza" userId="edf393d0-642b-4b9e-8c75-f62133241689" providerId="ADAL" clId="{4BE78164-BF56-4551-8338-1578041DAB0F}" dt="2022-01-20T20:59:54.667" v="885" actId="2696"/>
        <pc:sldMkLst>
          <pc:docMk/>
          <pc:sldMk cId="2097260269" sldId="700"/>
        </pc:sldMkLst>
      </pc:sldChg>
      <pc:sldChg chg="del">
        <pc:chgData name="Froduald Kabanza" userId="edf393d0-642b-4b9e-8c75-f62133241689" providerId="ADAL" clId="{4BE78164-BF56-4551-8338-1578041DAB0F}" dt="2022-01-20T20:59:46.784" v="884" actId="2696"/>
        <pc:sldMkLst>
          <pc:docMk/>
          <pc:sldMk cId="2658075881" sldId="701"/>
        </pc:sldMkLst>
      </pc:sldChg>
      <pc:sldChg chg="del">
        <pc:chgData name="Froduald Kabanza" userId="edf393d0-642b-4b9e-8c75-f62133241689" providerId="ADAL" clId="{4BE78164-BF56-4551-8338-1578041DAB0F}" dt="2022-01-20T20:59:46.784" v="884" actId="2696"/>
        <pc:sldMkLst>
          <pc:docMk/>
          <pc:sldMk cId="3190551740" sldId="702"/>
        </pc:sldMkLst>
      </pc:sldChg>
      <pc:sldChg chg="del">
        <pc:chgData name="Froduald Kabanza" userId="edf393d0-642b-4b9e-8c75-f62133241689" providerId="ADAL" clId="{4BE78164-BF56-4551-8338-1578041DAB0F}" dt="2022-01-20T20:59:46.784" v="884" actId="2696"/>
        <pc:sldMkLst>
          <pc:docMk/>
          <pc:sldMk cId="2335912615" sldId="703"/>
        </pc:sldMkLst>
      </pc:sldChg>
      <pc:sldChg chg="del">
        <pc:chgData name="Froduald Kabanza" userId="edf393d0-642b-4b9e-8c75-f62133241689" providerId="ADAL" clId="{4BE78164-BF56-4551-8338-1578041DAB0F}" dt="2022-01-20T20:59:46.784" v="884" actId="2696"/>
        <pc:sldMkLst>
          <pc:docMk/>
          <pc:sldMk cId="1697407249" sldId="704"/>
        </pc:sldMkLst>
      </pc:sldChg>
      <pc:sldChg chg="del">
        <pc:chgData name="Froduald Kabanza" userId="edf393d0-642b-4b9e-8c75-f62133241689" providerId="ADAL" clId="{4BE78164-BF56-4551-8338-1578041DAB0F}" dt="2022-01-20T20:59:46.784" v="884" actId="2696"/>
        <pc:sldMkLst>
          <pc:docMk/>
          <pc:sldMk cId="3805148594" sldId="705"/>
        </pc:sldMkLst>
      </pc:sldChg>
      <pc:sldChg chg="del">
        <pc:chgData name="Froduald Kabanza" userId="edf393d0-642b-4b9e-8c75-f62133241689" providerId="ADAL" clId="{4BE78164-BF56-4551-8338-1578041DAB0F}" dt="2022-01-20T20:59:46.784" v="884" actId="2696"/>
        <pc:sldMkLst>
          <pc:docMk/>
          <pc:sldMk cId="2347768194" sldId="706"/>
        </pc:sldMkLst>
      </pc:sldChg>
      <pc:sldChg chg="del">
        <pc:chgData name="Froduald Kabanza" userId="edf393d0-642b-4b9e-8c75-f62133241689" providerId="ADAL" clId="{4BE78164-BF56-4551-8338-1578041DAB0F}" dt="2022-01-20T20:59:46.784" v="884" actId="2696"/>
        <pc:sldMkLst>
          <pc:docMk/>
          <pc:sldMk cId="3327219017" sldId="708"/>
        </pc:sldMkLst>
      </pc:sldChg>
      <pc:sldChg chg="del">
        <pc:chgData name="Froduald Kabanza" userId="edf393d0-642b-4b9e-8c75-f62133241689" providerId="ADAL" clId="{4BE78164-BF56-4551-8338-1578041DAB0F}" dt="2022-01-20T20:59:46.784" v="884" actId="2696"/>
        <pc:sldMkLst>
          <pc:docMk/>
          <pc:sldMk cId="194286932" sldId="709"/>
        </pc:sldMkLst>
      </pc:sldChg>
      <pc:sldChg chg="del">
        <pc:chgData name="Froduald Kabanza" userId="edf393d0-642b-4b9e-8c75-f62133241689" providerId="ADAL" clId="{4BE78164-BF56-4551-8338-1578041DAB0F}" dt="2022-01-20T20:59:46.784" v="884" actId="2696"/>
        <pc:sldMkLst>
          <pc:docMk/>
          <pc:sldMk cId="3871340959" sldId="710"/>
        </pc:sldMkLst>
      </pc:sldChg>
      <pc:sldChg chg="del">
        <pc:chgData name="Froduald Kabanza" userId="edf393d0-642b-4b9e-8c75-f62133241689" providerId="ADAL" clId="{4BE78164-BF56-4551-8338-1578041DAB0F}" dt="2022-01-20T20:59:46.784" v="884" actId="2696"/>
        <pc:sldMkLst>
          <pc:docMk/>
          <pc:sldMk cId="709353636" sldId="711"/>
        </pc:sldMkLst>
      </pc:sldChg>
      <pc:sldChg chg="del">
        <pc:chgData name="Froduald Kabanza" userId="edf393d0-642b-4b9e-8c75-f62133241689" providerId="ADAL" clId="{4BE78164-BF56-4551-8338-1578041DAB0F}" dt="2022-01-20T20:59:46.784" v="884" actId="2696"/>
        <pc:sldMkLst>
          <pc:docMk/>
          <pc:sldMk cId="3879330187" sldId="712"/>
        </pc:sldMkLst>
      </pc:sldChg>
      <pc:sldChg chg="del">
        <pc:chgData name="Froduald Kabanza" userId="edf393d0-642b-4b9e-8c75-f62133241689" providerId="ADAL" clId="{4BE78164-BF56-4551-8338-1578041DAB0F}" dt="2022-01-20T20:59:46.784" v="884" actId="2696"/>
        <pc:sldMkLst>
          <pc:docMk/>
          <pc:sldMk cId="3175463291" sldId="714"/>
        </pc:sldMkLst>
      </pc:sldChg>
      <pc:sldChg chg="del">
        <pc:chgData name="Froduald Kabanza" userId="edf393d0-642b-4b9e-8c75-f62133241689" providerId="ADAL" clId="{4BE78164-BF56-4551-8338-1578041DAB0F}" dt="2022-01-20T20:59:46.784" v="884" actId="2696"/>
        <pc:sldMkLst>
          <pc:docMk/>
          <pc:sldMk cId="2596125750" sldId="715"/>
        </pc:sldMkLst>
      </pc:sldChg>
      <pc:sldChg chg="delSp modSp del mod">
        <pc:chgData name="Froduald Kabanza" userId="edf393d0-642b-4b9e-8c75-f62133241689" providerId="ADAL" clId="{4BE78164-BF56-4551-8338-1578041DAB0F}" dt="2022-01-21T03:02:57.300" v="9629" actId="2696"/>
        <pc:sldMkLst>
          <pc:docMk/>
          <pc:sldMk cId="324724254" sldId="716"/>
        </pc:sldMkLst>
        <pc:spChg chg="mod">
          <ac:chgData name="Froduald Kabanza" userId="edf393d0-642b-4b9e-8c75-f62133241689" providerId="ADAL" clId="{4BE78164-BF56-4551-8338-1578041DAB0F}" dt="2022-01-20T20:53:51.078" v="526" actId="20577"/>
          <ac:spMkLst>
            <pc:docMk/>
            <pc:sldMk cId="324724254" sldId="716"/>
            <ac:spMk id="29698" creationId="{921C408D-CC23-41DB-B791-F54E9DE80EC4}"/>
          </ac:spMkLst>
        </pc:spChg>
        <pc:spChg chg="mod">
          <ac:chgData name="Froduald Kabanza" userId="edf393d0-642b-4b9e-8c75-f62133241689" providerId="ADAL" clId="{4BE78164-BF56-4551-8338-1578041DAB0F}" dt="2022-01-20T23:10:49.824" v="3187"/>
          <ac:spMkLst>
            <pc:docMk/>
            <pc:sldMk cId="324724254" sldId="716"/>
            <ac:spMk id="29700" creationId="{0F00D809-6738-4D9C-AEC6-8C4731186C6B}"/>
          </ac:spMkLst>
        </pc:spChg>
        <pc:spChg chg="del">
          <ac:chgData name="Froduald Kabanza" userId="edf393d0-642b-4b9e-8c75-f62133241689" providerId="ADAL" clId="{4BE78164-BF56-4551-8338-1578041DAB0F}" dt="2022-01-20T20:59:18.708" v="881" actId="478"/>
          <ac:spMkLst>
            <pc:docMk/>
            <pc:sldMk cId="324724254" sldId="716"/>
            <ac:spMk id="29702" creationId="{5D9BCDBA-92A1-48FC-ADE1-E3511EEFD355}"/>
          </ac:spMkLst>
        </pc:spChg>
      </pc:sldChg>
      <pc:sldChg chg="modSp add mod ord modAnim modNotesTx">
        <pc:chgData name="Froduald Kabanza" userId="edf393d0-642b-4b9e-8c75-f62133241689" providerId="ADAL" clId="{4BE78164-BF56-4551-8338-1578041DAB0F}" dt="2022-01-21T03:03:08.135" v="9631"/>
        <pc:sldMkLst>
          <pc:docMk/>
          <pc:sldMk cId="844883617" sldId="717"/>
        </pc:sldMkLst>
        <pc:spChg chg="mod">
          <ac:chgData name="Froduald Kabanza" userId="edf393d0-642b-4b9e-8c75-f62133241689" providerId="ADAL" clId="{4BE78164-BF56-4551-8338-1578041DAB0F}" dt="2022-01-21T03:01:51.603" v="9618" actId="20577"/>
          <ac:spMkLst>
            <pc:docMk/>
            <pc:sldMk cId="844883617" sldId="717"/>
            <ac:spMk id="21506" creationId="{27F2368C-1AA9-4826-A792-30C5A5588C0D}"/>
          </ac:spMkLst>
        </pc:spChg>
        <pc:spChg chg="mod">
          <ac:chgData name="Froduald Kabanza" userId="edf393d0-642b-4b9e-8c75-f62133241689" providerId="ADAL" clId="{4BE78164-BF56-4551-8338-1578041DAB0F}" dt="2022-01-20T23:10:49.824" v="3187"/>
          <ac:spMkLst>
            <pc:docMk/>
            <pc:sldMk cId="844883617" sldId="717"/>
            <ac:spMk id="21508" creationId="{2BFFDF21-DDF7-4DCF-AD80-AAE175567002}"/>
          </ac:spMkLst>
        </pc:spChg>
      </pc:sldChg>
      <pc:sldChg chg="del">
        <pc:chgData name="Froduald Kabanza" userId="edf393d0-642b-4b9e-8c75-f62133241689" providerId="ADAL" clId="{4BE78164-BF56-4551-8338-1578041DAB0F}" dt="2022-01-20T20:53:57.411" v="527" actId="2696"/>
        <pc:sldMkLst>
          <pc:docMk/>
          <pc:sldMk cId="2717736005" sldId="717"/>
        </pc:sldMkLst>
      </pc:sldChg>
      <pc:sldChg chg="addSp delSp modSp add mod modAnim modNotesTx">
        <pc:chgData name="Froduald Kabanza" userId="edf393d0-642b-4b9e-8c75-f62133241689" providerId="ADAL" clId="{4BE78164-BF56-4551-8338-1578041DAB0F}" dt="2022-01-20T23:53:27.219" v="4995" actId="113"/>
        <pc:sldMkLst>
          <pc:docMk/>
          <pc:sldMk cId="3363106040" sldId="718"/>
        </pc:sldMkLst>
        <pc:spChg chg="del">
          <ac:chgData name="Froduald Kabanza" userId="edf393d0-642b-4b9e-8c75-f62133241689" providerId="ADAL" clId="{4BE78164-BF56-4551-8338-1578041DAB0F}" dt="2022-01-20T23:17:24.569" v="3491" actId="478"/>
          <ac:spMkLst>
            <pc:docMk/>
            <pc:sldMk cId="3363106040" sldId="718"/>
            <ac:spMk id="5" creationId="{C37DEE60-A719-47B0-BCE0-15E8D2919BC4}"/>
          </ac:spMkLst>
        </pc:spChg>
        <pc:spChg chg="add del mod">
          <ac:chgData name="Froduald Kabanza" userId="edf393d0-642b-4b9e-8c75-f62133241689" providerId="ADAL" clId="{4BE78164-BF56-4551-8338-1578041DAB0F}" dt="2022-01-20T23:53:27.219" v="4995" actId="113"/>
          <ac:spMkLst>
            <pc:docMk/>
            <pc:sldMk cId="3363106040" sldId="718"/>
            <ac:spMk id="14" creationId="{1552FF3D-3F43-4BCA-9914-CF982845D457}"/>
          </ac:spMkLst>
        </pc:spChg>
        <pc:spChg chg="add del mod">
          <ac:chgData name="Froduald Kabanza" userId="edf393d0-642b-4b9e-8c75-f62133241689" providerId="ADAL" clId="{4BE78164-BF56-4551-8338-1578041DAB0F}" dt="2022-01-20T23:23:29.121" v="3694" actId="478"/>
          <ac:spMkLst>
            <pc:docMk/>
            <pc:sldMk cId="3363106040" sldId="718"/>
            <ac:spMk id="15" creationId="{94C44524-1A7D-40EA-8517-391C7B782AE7}"/>
          </ac:spMkLst>
        </pc:spChg>
        <pc:spChg chg="add mod">
          <ac:chgData name="Froduald Kabanza" userId="edf393d0-642b-4b9e-8c75-f62133241689" providerId="ADAL" clId="{4BE78164-BF56-4551-8338-1578041DAB0F}" dt="2022-01-20T23:50:18.337" v="4923" actId="1076"/>
          <ac:spMkLst>
            <pc:docMk/>
            <pc:sldMk cId="3363106040" sldId="718"/>
            <ac:spMk id="16" creationId="{EF9D0A05-185A-48DA-B720-624862CB423B}"/>
          </ac:spMkLst>
        </pc:spChg>
        <pc:spChg chg="mod">
          <ac:chgData name="Froduald Kabanza" userId="edf393d0-642b-4b9e-8c75-f62133241689" providerId="ADAL" clId="{4BE78164-BF56-4551-8338-1578041DAB0F}" dt="2022-01-20T23:17:07.569" v="3487" actId="20577"/>
          <ac:spMkLst>
            <pc:docMk/>
            <pc:sldMk cId="3363106040" sldId="718"/>
            <ac:spMk id="29697" creationId="{477D0D71-70FC-44C4-8BEF-3D17C9358C4F}"/>
          </ac:spMkLst>
        </pc:spChg>
        <pc:spChg chg="mod">
          <ac:chgData name="Froduald Kabanza" userId="edf393d0-642b-4b9e-8c75-f62133241689" providerId="ADAL" clId="{4BE78164-BF56-4551-8338-1578041DAB0F}" dt="2022-01-20T23:50:08.365" v="4921" actId="1076"/>
          <ac:spMkLst>
            <pc:docMk/>
            <pc:sldMk cId="3363106040" sldId="718"/>
            <ac:spMk id="29698" creationId="{921C408D-CC23-41DB-B791-F54E9DE80EC4}"/>
          </ac:spMkLst>
        </pc:spChg>
        <pc:picChg chg="add mod">
          <ac:chgData name="Froduald Kabanza" userId="edf393d0-642b-4b9e-8c75-f62133241689" providerId="ADAL" clId="{4BE78164-BF56-4551-8338-1578041DAB0F}" dt="2022-01-20T23:50:08.365" v="4921" actId="1076"/>
          <ac:picMkLst>
            <pc:docMk/>
            <pc:sldMk cId="3363106040" sldId="718"/>
            <ac:picMk id="3" creationId="{E3A30471-0600-4563-9778-FC1FAA6A7588}"/>
          </ac:picMkLst>
        </pc:picChg>
        <pc:picChg chg="add del">
          <ac:chgData name="Froduald Kabanza" userId="edf393d0-642b-4b9e-8c75-f62133241689" providerId="ADAL" clId="{4BE78164-BF56-4551-8338-1578041DAB0F}" dt="2022-01-20T23:18:38.831" v="3545" actId="478"/>
          <ac:picMkLst>
            <pc:docMk/>
            <pc:sldMk cId="3363106040" sldId="718"/>
            <ac:picMk id="6" creationId="{C9DF25C5-614E-4348-8E26-FEA81078B763}"/>
          </ac:picMkLst>
        </pc:picChg>
        <pc:picChg chg="add mod">
          <ac:chgData name="Froduald Kabanza" userId="edf393d0-642b-4b9e-8c75-f62133241689" providerId="ADAL" clId="{4BE78164-BF56-4551-8338-1578041DAB0F}" dt="2022-01-20T23:50:08.365" v="4921" actId="1076"/>
          <ac:picMkLst>
            <pc:docMk/>
            <pc:sldMk cId="3363106040" sldId="718"/>
            <ac:picMk id="8" creationId="{50E4467A-B6B7-4981-AFEE-7CDBFBAF905D}"/>
          </ac:picMkLst>
        </pc:picChg>
      </pc:sldChg>
      <pc:sldChg chg="addSp delSp modSp add mod modAnim modNotesTx">
        <pc:chgData name="Froduald Kabanza" userId="edf393d0-642b-4b9e-8c75-f62133241689" providerId="ADAL" clId="{4BE78164-BF56-4551-8338-1578041DAB0F}" dt="2022-01-21T00:03:59.852" v="6198" actId="255"/>
        <pc:sldMkLst>
          <pc:docMk/>
          <pc:sldMk cId="2240964647" sldId="719"/>
        </pc:sldMkLst>
        <pc:spChg chg="add del mod">
          <ac:chgData name="Froduald Kabanza" userId="edf393d0-642b-4b9e-8c75-f62133241689" providerId="ADAL" clId="{4BE78164-BF56-4551-8338-1578041DAB0F}" dt="2022-01-20T23:52:23.133" v="4988" actId="478"/>
          <ac:spMkLst>
            <pc:docMk/>
            <pc:sldMk cId="2240964647" sldId="719"/>
            <ac:spMk id="2" creationId="{57CE6340-A50B-4BBB-92CB-A12BB026DE58}"/>
          </ac:spMkLst>
        </pc:spChg>
        <pc:spChg chg="mod">
          <ac:chgData name="Froduald Kabanza" userId="edf393d0-642b-4b9e-8c75-f62133241689" providerId="ADAL" clId="{4BE78164-BF56-4551-8338-1578041DAB0F}" dt="2022-01-20T23:54:23.340" v="5075" actId="14100"/>
          <ac:spMkLst>
            <pc:docMk/>
            <pc:sldMk cId="2240964647" sldId="719"/>
            <ac:spMk id="14" creationId="{1552FF3D-3F43-4BCA-9914-CF982845D457}"/>
          </ac:spMkLst>
        </pc:spChg>
        <pc:spChg chg="del">
          <ac:chgData name="Froduald Kabanza" userId="edf393d0-642b-4b9e-8c75-f62133241689" providerId="ADAL" clId="{4BE78164-BF56-4551-8338-1578041DAB0F}" dt="2022-01-20T23:52:36.155" v="4990" actId="478"/>
          <ac:spMkLst>
            <pc:docMk/>
            <pc:sldMk cId="2240964647" sldId="719"/>
            <ac:spMk id="16" creationId="{EF9D0A05-185A-48DA-B720-624862CB423B}"/>
          </ac:spMkLst>
        </pc:spChg>
        <pc:spChg chg="mod">
          <ac:chgData name="Froduald Kabanza" userId="edf393d0-642b-4b9e-8c75-f62133241689" providerId="ADAL" clId="{4BE78164-BF56-4551-8338-1578041DAB0F}" dt="2022-01-20T23:52:12.238" v="4985" actId="20577"/>
          <ac:spMkLst>
            <pc:docMk/>
            <pc:sldMk cId="2240964647" sldId="719"/>
            <ac:spMk id="29697" creationId="{477D0D71-70FC-44C4-8BEF-3D17C9358C4F}"/>
          </ac:spMkLst>
        </pc:spChg>
        <pc:spChg chg="del mod">
          <ac:chgData name="Froduald Kabanza" userId="edf393d0-642b-4b9e-8c75-f62133241689" providerId="ADAL" clId="{4BE78164-BF56-4551-8338-1578041DAB0F}" dt="2022-01-20T23:52:20.171" v="4987" actId="478"/>
          <ac:spMkLst>
            <pc:docMk/>
            <pc:sldMk cId="2240964647" sldId="719"/>
            <ac:spMk id="29698" creationId="{921C408D-CC23-41DB-B791-F54E9DE80EC4}"/>
          </ac:spMkLst>
        </pc:spChg>
      </pc:sldChg>
      <pc:sldChg chg="addSp modSp add mod modAnim modNotesTx">
        <pc:chgData name="Froduald Kabanza" userId="edf393d0-642b-4b9e-8c75-f62133241689" providerId="ADAL" clId="{4BE78164-BF56-4551-8338-1578041DAB0F}" dt="2022-01-21T02:11:08.742" v="6756" actId="20577"/>
        <pc:sldMkLst>
          <pc:docMk/>
          <pc:sldMk cId="725492544" sldId="720"/>
        </pc:sldMkLst>
        <pc:spChg chg="add mod">
          <ac:chgData name="Froduald Kabanza" userId="edf393d0-642b-4b9e-8c75-f62133241689" providerId="ADAL" clId="{4BE78164-BF56-4551-8338-1578041DAB0F}" dt="2022-01-21T02:09:42.369" v="6744" actId="1076"/>
          <ac:spMkLst>
            <pc:docMk/>
            <pc:sldMk cId="725492544" sldId="720"/>
            <ac:spMk id="9" creationId="{94BA3705-16CE-466A-BC8A-2A2662FCBCD7}"/>
          </ac:spMkLst>
        </pc:spChg>
        <pc:spChg chg="add mod">
          <ac:chgData name="Froduald Kabanza" userId="edf393d0-642b-4b9e-8c75-f62133241689" providerId="ADAL" clId="{4BE78164-BF56-4551-8338-1578041DAB0F}" dt="2022-01-21T02:11:08.742" v="6756" actId="20577"/>
          <ac:spMkLst>
            <pc:docMk/>
            <pc:sldMk cId="725492544" sldId="720"/>
            <ac:spMk id="10" creationId="{09A7C6B8-9F1A-4DA4-90D4-F83151C8DE31}"/>
          </ac:spMkLst>
        </pc:spChg>
        <pc:spChg chg="mod">
          <ac:chgData name="Froduald Kabanza" userId="edf393d0-642b-4b9e-8c75-f62133241689" providerId="ADAL" clId="{4BE78164-BF56-4551-8338-1578041DAB0F}" dt="2022-01-21T02:09:42.369" v="6744" actId="1076"/>
          <ac:spMkLst>
            <pc:docMk/>
            <pc:sldMk cId="725492544" sldId="720"/>
            <ac:spMk id="14" creationId="{1552FF3D-3F43-4BCA-9914-CF982845D457}"/>
          </ac:spMkLst>
        </pc:spChg>
        <pc:spChg chg="mod">
          <ac:chgData name="Froduald Kabanza" userId="edf393d0-642b-4b9e-8c75-f62133241689" providerId="ADAL" clId="{4BE78164-BF56-4551-8338-1578041DAB0F}" dt="2022-01-21T00:03:00.888" v="6190" actId="20577"/>
          <ac:spMkLst>
            <pc:docMk/>
            <pc:sldMk cId="725492544" sldId="720"/>
            <ac:spMk id="29697" creationId="{477D0D71-70FC-44C4-8BEF-3D17C9358C4F}"/>
          </ac:spMkLst>
        </pc:spChg>
        <pc:picChg chg="mod">
          <ac:chgData name="Froduald Kabanza" userId="edf393d0-642b-4b9e-8c75-f62133241689" providerId="ADAL" clId="{4BE78164-BF56-4551-8338-1578041DAB0F}" dt="2022-01-21T02:09:35.243" v="6743" actId="14100"/>
          <ac:picMkLst>
            <pc:docMk/>
            <pc:sldMk cId="725492544" sldId="720"/>
            <ac:picMk id="3" creationId="{E3A30471-0600-4563-9778-FC1FAA6A7588}"/>
          </ac:picMkLst>
        </pc:picChg>
        <pc:picChg chg="mod">
          <ac:chgData name="Froduald Kabanza" userId="edf393d0-642b-4b9e-8c75-f62133241689" providerId="ADAL" clId="{4BE78164-BF56-4551-8338-1578041DAB0F}" dt="2022-01-21T02:09:35.243" v="6743" actId="14100"/>
          <ac:picMkLst>
            <pc:docMk/>
            <pc:sldMk cId="725492544" sldId="720"/>
            <ac:picMk id="8" creationId="{50E4467A-B6B7-4981-AFEE-7CDBFBAF905D}"/>
          </ac:picMkLst>
        </pc:picChg>
      </pc:sldChg>
      <pc:sldChg chg="addSp delSp modSp add modAnim modNotesTx">
        <pc:chgData name="Froduald Kabanza" userId="edf393d0-642b-4b9e-8c75-f62133241689" providerId="ADAL" clId="{4BE78164-BF56-4551-8338-1578041DAB0F}" dt="2022-01-21T03:05:43.440" v="9653" actId="20577"/>
        <pc:sldMkLst>
          <pc:docMk/>
          <pc:sldMk cId="1098472937" sldId="721"/>
        </pc:sldMkLst>
        <pc:spChg chg="del">
          <ac:chgData name="Froduald Kabanza" userId="edf393d0-642b-4b9e-8c75-f62133241689" providerId="ADAL" clId="{4BE78164-BF56-4551-8338-1578041DAB0F}" dt="2022-01-21T02:09:57.812" v="6746" actId="478"/>
          <ac:spMkLst>
            <pc:docMk/>
            <pc:sldMk cId="1098472937" sldId="721"/>
            <ac:spMk id="9" creationId="{94BA3705-16CE-466A-BC8A-2A2662FCBCD7}"/>
          </ac:spMkLst>
        </pc:spChg>
        <pc:spChg chg="mod">
          <ac:chgData name="Froduald Kabanza" userId="edf393d0-642b-4b9e-8c75-f62133241689" providerId="ADAL" clId="{4BE78164-BF56-4551-8338-1578041DAB0F}" dt="2022-01-21T02:13:23.863" v="6938" actId="20577"/>
          <ac:spMkLst>
            <pc:docMk/>
            <pc:sldMk cId="1098472937" sldId="721"/>
            <ac:spMk id="10" creationId="{09A7C6B8-9F1A-4DA4-90D4-F83151C8DE31}"/>
          </ac:spMkLst>
        </pc:spChg>
        <pc:spChg chg="add mod">
          <ac:chgData name="Froduald Kabanza" userId="edf393d0-642b-4b9e-8c75-f62133241689" providerId="ADAL" clId="{4BE78164-BF56-4551-8338-1578041DAB0F}" dt="2022-01-21T02:14:34.267" v="6978" actId="1076"/>
          <ac:spMkLst>
            <pc:docMk/>
            <pc:sldMk cId="1098472937" sldId="721"/>
            <ac:spMk id="11" creationId="{6C04B6E3-E01F-4034-B157-08E9FC769A60}"/>
          </ac:spMkLst>
        </pc:spChg>
        <pc:spChg chg="add mod">
          <ac:chgData name="Froduald Kabanza" userId="edf393d0-642b-4b9e-8c75-f62133241689" providerId="ADAL" clId="{4BE78164-BF56-4551-8338-1578041DAB0F}" dt="2022-01-21T02:15:25.202" v="7064" actId="113"/>
          <ac:spMkLst>
            <pc:docMk/>
            <pc:sldMk cId="1098472937" sldId="721"/>
            <ac:spMk id="12" creationId="{906A3A18-CEB0-46A0-AEAC-EB1D3498C3F9}"/>
          </ac:spMkLst>
        </pc:spChg>
        <pc:spChg chg="del">
          <ac:chgData name="Froduald Kabanza" userId="edf393d0-642b-4b9e-8c75-f62133241689" providerId="ADAL" clId="{4BE78164-BF56-4551-8338-1578041DAB0F}" dt="2022-01-21T02:10:00.608" v="6747" actId="478"/>
          <ac:spMkLst>
            <pc:docMk/>
            <pc:sldMk cId="1098472937" sldId="721"/>
            <ac:spMk id="14" creationId="{1552FF3D-3F43-4BCA-9914-CF982845D457}"/>
          </ac:spMkLst>
        </pc:spChg>
      </pc:sldChg>
      <pc:sldChg chg="addSp delSp modSp add del modAnim">
        <pc:chgData name="Froduald Kabanza" userId="edf393d0-642b-4b9e-8c75-f62133241689" providerId="ADAL" clId="{4BE78164-BF56-4551-8338-1578041DAB0F}" dt="2022-01-21T02:30:17.354" v="7554" actId="2696"/>
        <pc:sldMkLst>
          <pc:docMk/>
          <pc:sldMk cId="3328449811" sldId="722"/>
        </pc:sldMkLst>
        <pc:spChg chg="mod">
          <ac:chgData name="Froduald Kabanza" userId="edf393d0-642b-4b9e-8c75-f62133241689" providerId="ADAL" clId="{4BE78164-BF56-4551-8338-1578041DAB0F}" dt="2022-01-21T02:24:19.786" v="7370" actId="14100"/>
          <ac:spMkLst>
            <pc:docMk/>
            <pc:sldMk cId="3328449811" sldId="722"/>
            <ac:spMk id="10" creationId="{09A7C6B8-9F1A-4DA4-90D4-F83151C8DE31}"/>
          </ac:spMkLst>
        </pc:spChg>
        <pc:spChg chg="del mod">
          <ac:chgData name="Froduald Kabanza" userId="edf393d0-642b-4b9e-8c75-f62133241689" providerId="ADAL" clId="{4BE78164-BF56-4551-8338-1578041DAB0F}" dt="2022-01-21T02:24:12.549" v="7367" actId="478"/>
          <ac:spMkLst>
            <pc:docMk/>
            <pc:sldMk cId="3328449811" sldId="722"/>
            <ac:spMk id="11" creationId="{6C04B6E3-E01F-4034-B157-08E9FC769A60}"/>
          </ac:spMkLst>
        </pc:spChg>
        <pc:spChg chg="mod">
          <ac:chgData name="Froduald Kabanza" userId="edf393d0-642b-4b9e-8c75-f62133241689" providerId="ADAL" clId="{4BE78164-BF56-4551-8338-1578041DAB0F}" dt="2022-01-21T02:24:23.110" v="7371" actId="1076"/>
          <ac:spMkLst>
            <pc:docMk/>
            <pc:sldMk cId="3328449811" sldId="722"/>
            <ac:spMk id="12" creationId="{906A3A18-CEB0-46A0-AEAC-EB1D3498C3F9}"/>
          </ac:spMkLst>
        </pc:spChg>
        <pc:spChg chg="add mod">
          <ac:chgData name="Froduald Kabanza" userId="edf393d0-642b-4b9e-8c75-f62133241689" providerId="ADAL" clId="{4BE78164-BF56-4551-8338-1578041DAB0F}" dt="2022-01-21T02:29:07.970" v="7547" actId="114"/>
          <ac:spMkLst>
            <pc:docMk/>
            <pc:sldMk cId="3328449811" sldId="722"/>
            <ac:spMk id="13" creationId="{6D0DB6BE-3805-4336-A3A3-8388893B8928}"/>
          </ac:spMkLst>
        </pc:spChg>
      </pc:sldChg>
      <pc:sldChg chg="addSp modSp add mod ord modAnim modNotesTx">
        <pc:chgData name="Froduald Kabanza" userId="edf393d0-642b-4b9e-8c75-f62133241689" providerId="ADAL" clId="{4BE78164-BF56-4551-8338-1578041DAB0F}" dt="2022-01-21T02:33:40.987" v="7816" actId="113"/>
        <pc:sldMkLst>
          <pc:docMk/>
          <pc:sldMk cId="1903065243" sldId="723"/>
        </pc:sldMkLst>
        <pc:spChg chg="mod">
          <ac:chgData name="Froduald Kabanza" userId="edf393d0-642b-4b9e-8c75-f62133241689" providerId="ADAL" clId="{4BE78164-BF56-4551-8338-1578041DAB0F}" dt="2022-01-21T02:30:11.341" v="7551" actId="1076"/>
          <ac:spMkLst>
            <pc:docMk/>
            <pc:sldMk cId="1903065243" sldId="723"/>
            <ac:spMk id="10" creationId="{09A7C6B8-9F1A-4DA4-90D4-F83151C8DE31}"/>
          </ac:spMkLst>
        </pc:spChg>
        <pc:spChg chg="add mod">
          <ac:chgData name="Froduald Kabanza" userId="edf393d0-642b-4b9e-8c75-f62133241689" providerId="ADAL" clId="{4BE78164-BF56-4551-8338-1578041DAB0F}" dt="2022-01-21T02:33:40.987" v="7816" actId="113"/>
          <ac:spMkLst>
            <pc:docMk/>
            <pc:sldMk cId="1903065243" sldId="723"/>
            <ac:spMk id="11" creationId="{07CBB403-9EC6-44CE-8315-860958C2BE4F}"/>
          </ac:spMkLst>
        </pc:spChg>
        <pc:spChg chg="mod">
          <ac:chgData name="Froduald Kabanza" userId="edf393d0-642b-4b9e-8c75-f62133241689" providerId="ADAL" clId="{4BE78164-BF56-4551-8338-1578041DAB0F}" dt="2022-01-21T02:30:11.341" v="7551" actId="1076"/>
          <ac:spMkLst>
            <pc:docMk/>
            <pc:sldMk cId="1903065243" sldId="723"/>
            <ac:spMk id="12" creationId="{906A3A18-CEB0-46A0-AEAC-EB1D3498C3F9}"/>
          </ac:spMkLst>
        </pc:spChg>
        <pc:spChg chg="mod">
          <ac:chgData name="Froduald Kabanza" userId="edf393d0-642b-4b9e-8c75-f62133241689" providerId="ADAL" clId="{4BE78164-BF56-4551-8338-1578041DAB0F}" dt="2022-01-21T02:33:34.765" v="7815" actId="114"/>
          <ac:spMkLst>
            <pc:docMk/>
            <pc:sldMk cId="1903065243" sldId="723"/>
            <ac:spMk id="13" creationId="{6D0DB6BE-3805-4336-A3A3-8388893B8928}"/>
          </ac:spMkLst>
        </pc:spChg>
        <pc:spChg chg="mod">
          <ac:chgData name="Froduald Kabanza" userId="edf393d0-642b-4b9e-8c75-f62133241689" providerId="ADAL" clId="{4BE78164-BF56-4551-8338-1578041DAB0F}" dt="2022-01-21T02:33:21.243" v="7813" actId="20577"/>
          <ac:spMkLst>
            <pc:docMk/>
            <pc:sldMk cId="1903065243" sldId="723"/>
            <ac:spMk id="29697" creationId="{477D0D71-70FC-44C4-8BEF-3D17C9358C4F}"/>
          </ac:spMkLst>
        </pc:spChg>
        <pc:picChg chg="mod">
          <ac:chgData name="Froduald Kabanza" userId="edf393d0-642b-4b9e-8c75-f62133241689" providerId="ADAL" clId="{4BE78164-BF56-4551-8338-1578041DAB0F}" dt="2022-01-21T02:30:05.927" v="7550" actId="14100"/>
          <ac:picMkLst>
            <pc:docMk/>
            <pc:sldMk cId="1903065243" sldId="723"/>
            <ac:picMk id="3" creationId="{E3A30471-0600-4563-9778-FC1FAA6A7588}"/>
          </ac:picMkLst>
        </pc:picChg>
        <pc:picChg chg="mod">
          <ac:chgData name="Froduald Kabanza" userId="edf393d0-642b-4b9e-8c75-f62133241689" providerId="ADAL" clId="{4BE78164-BF56-4551-8338-1578041DAB0F}" dt="2022-01-21T02:30:05.927" v="7550" actId="14100"/>
          <ac:picMkLst>
            <pc:docMk/>
            <pc:sldMk cId="1903065243" sldId="723"/>
            <ac:picMk id="8" creationId="{50E4467A-B6B7-4981-AFEE-7CDBFBAF905D}"/>
          </ac:picMkLst>
        </pc:picChg>
      </pc:sldChg>
      <pc:sldChg chg="delSp modSp add mod delAnim modAnim modNotesTx">
        <pc:chgData name="Froduald Kabanza" userId="edf393d0-642b-4b9e-8c75-f62133241689" providerId="ADAL" clId="{4BE78164-BF56-4551-8338-1578041DAB0F}" dt="2022-01-21T05:56:25.955" v="12831" actId="20577"/>
        <pc:sldMkLst>
          <pc:docMk/>
          <pc:sldMk cId="2543898889" sldId="724"/>
        </pc:sldMkLst>
        <pc:spChg chg="del">
          <ac:chgData name="Froduald Kabanza" userId="edf393d0-642b-4b9e-8c75-f62133241689" providerId="ADAL" clId="{4BE78164-BF56-4551-8338-1578041DAB0F}" dt="2022-01-21T02:34:07.962" v="7823" actId="478"/>
          <ac:spMkLst>
            <pc:docMk/>
            <pc:sldMk cId="2543898889" sldId="724"/>
            <ac:spMk id="10" creationId="{09A7C6B8-9F1A-4DA4-90D4-F83151C8DE31}"/>
          </ac:spMkLst>
        </pc:spChg>
        <pc:spChg chg="del">
          <ac:chgData name="Froduald Kabanza" userId="edf393d0-642b-4b9e-8c75-f62133241689" providerId="ADAL" clId="{4BE78164-BF56-4551-8338-1578041DAB0F}" dt="2022-01-21T02:34:10.257" v="7824" actId="478"/>
          <ac:spMkLst>
            <pc:docMk/>
            <pc:sldMk cId="2543898889" sldId="724"/>
            <ac:spMk id="11" creationId="{07CBB403-9EC6-44CE-8315-860958C2BE4F}"/>
          </ac:spMkLst>
        </pc:spChg>
        <pc:spChg chg="mod">
          <ac:chgData name="Froduald Kabanza" userId="edf393d0-642b-4b9e-8c75-f62133241689" providerId="ADAL" clId="{4BE78164-BF56-4551-8338-1578041DAB0F}" dt="2022-01-21T05:56:25.955" v="12831" actId="20577"/>
          <ac:spMkLst>
            <pc:docMk/>
            <pc:sldMk cId="2543898889" sldId="724"/>
            <ac:spMk id="12" creationId="{906A3A18-CEB0-46A0-AEAC-EB1D3498C3F9}"/>
          </ac:spMkLst>
        </pc:spChg>
        <pc:spChg chg="del">
          <ac:chgData name="Froduald Kabanza" userId="edf393d0-642b-4b9e-8c75-f62133241689" providerId="ADAL" clId="{4BE78164-BF56-4551-8338-1578041DAB0F}" dt="2022-01-21T02:34:10.257" v="7824" actId="478"/>
          <ac:spMkLst>
            <pc:docMk/>
            <pc:sldMk cId="2543898889" sldId="724"/>
            <ac:spMk id="13" creationId="{6D0DB6BE-3805-4336-A3A3-8388893B8928}"/>
          </ac:spMkLst>
        </pc:spChg>
        <pc:spChg chg="mod">
          <ac:chgData name="Froduald Kabanza" userId="edf393d0-642b-4b9e-8c75-f62133241689" providerId="ADAL" clId="{4BE78164-BF56-4551-8338-1578041DAB0F}" dt="2022-01-21T02:48:19.850" v="8345" actId="20577"/>
          <ac:spMkLst>
            <pc:docMk/>
            <pc:sldMk cId="2543898889" sldId="724"/>
            <ac:spMk id="29697" creationId="{477D0D71-70FC-44C4-8BEF-3D17C9358C4F}"/>
          </ac:spMkLst>
        </pc:spChg>
        <pc:picChg chg="del">
          <ac:chgData name="Froduald Kabanza" userId="edf393d0-642b-4b9e-8c75-f62133241689" providerId="ADAL" clId="{4BE78164-BF56-4551-8338-1578041DAB0F}" dt="2022-01-21T02:33:50.054" v="7818" actId="478"/>
          <ac:picMkLst>
            <pc:docMk/>
            <pc:sldMk cId="2543898889" sldId="724"/>
            <ac:picMk id="3" creationId="{E3A30471-0600-4563-9778-FC1FAA6A7588}"/>
          </ac:picMkLst>
        </pc:picChg>
        <pc:picChg chg="del">
          <ac:chgData name="Froduald Kabanza" userId="edf393d0-642b-4b9e-8c75-f62133241689" providerId="ADAL" clId="{4BE78164-BF56-4551-8338-1578041DAB0F}" dt="2022-01-21T02:33:50.054" v="7818" actId="478"/>
          <ac:picMkLst>
            <pc:docMk/>
            <pc:sldMk cId="2543898889" sldId="724"/>
            <ac:picMk id="8" creationId="{50E4467A-B6B7-4981-AFEE-7CDBFBAF905D}"/>
          </ac:picMkLst>
        </pc:picChg>
      </pc:sldChg>
      <pc:sldChg chg="modSp add mod">
        <pc:chgData name="Froduald Kabanza" userId="edf393d0-642b-4b9e-8c75-f62133241689" providerId="ADAL" clId="{4BE78164-BF56-4551-8338-1578041DAB0F}" dt="2022-01-21T06:11:10.709" v="13507" actId="313"/>
        <pc:sldMkLst>
          <pc:docMk/>
          <pc:sldMk cId="198210693" sldId="725"/>
        </pc:sldMkLst>
        <pc:spChg chg="mod">
          <ac:chgData name="Froduald Kabanza" userId="edf393d0-642b-4b9e-8c75-f62133241689" providerId="ADAL" clId="{4BE78164-BF56-4551-8338-1578041DAB0F}" dt="2022-01-21T06:11:10.709" v="13507" actId="313"/>
          <ac:spMkLst>
            <pc:docMk/>
            <pc:sldMk cId="198210693" sldId="725"/>
            <ac:spMk id="12" creationId="{906A3A18-CEB0-46A0-AEAC-EB1D3498C3F9}"/>
          </ac:spMkLst>
        </pc:spChg>
        <pc:spChg chg="mod">
          <ac:chgData name="Froduald Kabanza" userId="edf393d0-642b-4b9e-8c75-f62133241689" providerId="ADAL" clId="{4BE78164-BF56-4551-8338-1578041DAB0F}" dt="2022-01-21T04:51:43.125" v="9701" actId="20577"/>
          <ac:spMkLst>
            <pc:docMk/>
            <pc:sldMk cId="198210693" sldId="725"/>
            <ac:spMk id="29697" creationId="{477D0D71-70FC-44C4-8BEF-3D17C9358C4F}"/>
          </ac:spMkLst>
        </pc:spChg>
      </pc:sldChg>
      <pc:sldChg chg="new del">
        <pc:chgData name="Froduald Kabanza" userId="edf393d0-642b-4b9e-8c75-f62133241689" providerId="ADAL" clId="{4BE78164-BF56-4551-8338-1578041DAB0F}" dt="2022-01-21T03:04:20.326" v="9642" actId="2696"/>
        <pc:sldMkLst>
          <pc:docMk/>
          <pc:sldMk cId="554902975" sldId="725"/>
        </pc:sldMkLst>
      </pc:sldChg>
      <pc:sldChg chg="new del">
        <pc:chgData name="Froduald Kabanza" userId="edf393d0-642b-4b9e-8c75-f62133241689" providerId="ADAL" clId="{4BE78164-BF56-4551-8338-1578041DAB0F}" dt="2022-01-21T04:49:54.830" v="9660" actId="680"/>
        <pc:sldMkLst>
          <pc:docMk/>
          <pc:sldMk cId="1663305877" sldId="725"/>
        </pc:sldMkLst>
      </pc:sldChg>
      <pc:sldChg chg="new del">
        <pc:chgData name="Froduald Kabanza" userId="edf393d0-642b-4b9e-8c75-f62133241689" providerId="ADAL" clId="{4BE78164-BF56-4551-8338-1578041DAB0F}" dt="2022-01-21T03:03:33.079" v="9636" actId="2696"/>
        <pc:sldMkLst>
          <pc:docMk/>
          <pc:sldMk cId="2626557127" sldId="725"/>
        </pc:sldMkLst>
      </pc:sldChg>
      <pc:sldChg chg="add del">
        <pc:chgData name="Froduald Kabanza" userId="edf393d0-642b-4b9e-8c75-f62133241689" providerId="ADAL" clId="{4BE78164-BF56-4551-8338-1578041DAB0F}" dt="2022-01-21T02:48:13.737" v="8331" actId="2696"/>
        <pc:sldMkLst>
          <pc:docMk/>
          <pc:sldMk cId="3530227974" sldId="725"/>
        </pc:sldMkLst>
      </pc:sldChg>
      <pc:sldChg chg="new del">
        <pc:chgData name="Froduald Kabanza" userId="edf393d0-642b-4b9e-8c75-f62133241689" providerId="ADAL" clId="{4BE78164-BF56-4551-8338-1578041DAB0F}" dt="2022-01-21T03:04:26.395" v="9644" actId="2696"/>
        <pc:sldMkLst>
          <pc:docMk/>
          <pc:sldMk cId="4132644346" sldId="725"/>
        </pc:sldMkLst>
      </pc:sldChg>
      <pc:sldChg chg="modSp add mod">
        <pc:chgData name="Froduald Kabanza" userId="edf393d0-642b-4b9e-8c75-f62133241689" providerId="ADAL" clId="{4BE78164-BF56-4551-8338-1578041DAB0F}" dt="2022-01-21T05:32:38.695" v="11775" actId="114"/>
        <pc:sldMkLst>
          <pc:docMk/>
          <pc:sldMk cId="3382995067" sldId="726"/>
        </pc:sldMkLst>
        <pc:spChg chg="mod">
          <ac:chgData name="Froduald Kabanza" userId="edf393d0-642b-4b9e-8c75-f62133241689" providerId="ADAL" clId="{4BE78164-BF56-4551-8338-1578041DAB0F}" dt="2022-01-21T05:07:00.265" v="10750" actId="14100"/>
          <ac:spMkLst>
            <pc:docMk/>
            <pc:sldMk cId="3382995067" sldId="726"/>
            <ac:spMk id="12" creationId="{906A3A18-CEB0-46A0-AEAC-EB1D3498C3F9}"/>
          </ac:spMkLst>
        </pc:spChg>
        <pc:spChg chg="mod">
          <ac:chgData name="Froduald Kabanza" userId="edf393d0-642b-4b9e-8c75-f62133241689" providerId="ADAL" clId="{4BE78164-BF56-4551-8338-1578041DAB0F}" dt="2022-01-21T05:32:38.695" v="11775" actId="114"/>
          <ac:spMkLst>
            <pc:docMk/>
            <pc:sldMk cId="3382995067" sldId="726"/>
            <ac:spMk id="29697" creationId="{477D0D71-70FC-44C4-8BEF-3D17C9358C4F}"/>
          </ac:spMkLst>
        </pc:spChg>
      </pc:sldChg>
      <pc:sldChg chg="addSp delSp modSp add mod ord">
        <pc:chgData name="Froduald Kabanza" userId="edf393d0-642b-4b9e-8c75-f62133241689" providerId="ADAL" clId="{4BE78164-BF56-4551-8338-1578041DAB0F}" dt="2022-01-21T06:25:27.578" v="13581"/>
        <pc:sldMkLst>
          <pc:docMk/>
          <pc:sldMk cId="1561292342" sldId="727"/>
        </pc:sldMkLst>
        <pc:spChg chg="add del mod">
          <ac:chgData name="Froduald Kabanza" userId="edf393d0-642b-4b9e-8c75-f62133241689" providerId="ADAL" clId="{4BE78164-BF56-4551-8338-1578041DAB0F}" dt="2022-01-21T05:15:56.868" v="11191" actId="478"/>
          <ac:spMkLst>
            <pc:docMk/>
            <pc:sldMk cId="1561292342" sldId="727"/>
            <ac:spMk id="2" creationId="{12AE870E-8AB3-4099-A2B9-362A0237411F}"/>
          </ac:spMkLst>
        </pc:spChg>
        <pc:spChg chg="add mod ord">
          <ac:chgData name="Froduald Kabanza" userId="edf393d0-642b-4b9e-8c75-f62133241689" providerId="ADAL" clId="{4BE78164-BF56-4551-8338-1578041DAB0F}" dt="2022-01-21T05:31:18.457" v="11760" actId="20577"/>
          <ac:spMkLst>
            <pc:docMk/>
            <pc:sldMk cId="1561292342" sldId="727"/>
            <ac:spMk id="5" creationId="{89BFB4D1-4B7E-447B-8D56-CE0BF070BBCD}"/>
          </ac:spMkLst>
        </pc:spChg>
        <pc:spChg chg="add mod">
          <ac:chgData name="Froduald Kabanza" userId="edf393d0-642b-4b9e-8c75-f62133241689" providerId="ADAL" clId="{4BE78164-BF56-4551-8338-1578041DAB0F}" dt="2022-01-21T05:30:44.424" v="11758" actId="1076"/>
          <ac:spMkLst>
            <pc:docMk/>
            <pc:sldMk cId="1561292342" sldId="727"/>
            <ac:spMk id="8" creationId="{7464E238-D401-4AA8-A438-D60EC2F899C4}"/>
          </ac:spMkLst>
        </pc:spChg>
        <pc:spChg chg="mod">
          <ac:chgData name="Froduald Kabanza" userId="edf393d0-642b-4b9e-8c75-f62133241689" providerId="ADAL" clId="{4BE78164-BF56-4551-8338-1578041DAB0F}" dt="2022-01-21T05:25:09.616" v="11675" actId="114"/>
          <ac:spMkLst>
            <pc:docMk/>
            <pc:sldMk cId="1561292342" sldId="727"/>
            <ac:spMk id="92161" creationId="{E66A69D8-EA4B-4EF1-95A3-BCBDF7FFA477}"/>
          </ac:spMkLst>
        </pc:spChg>
        <pc:spChg chg="del">
          <ac:chgData name="Froduald Kabanza" userId="edf393d0-642b-4b9e-8c75-f62133241689" providerId="ADAL" clId="{4BE78164-BF56-4551-8338-1578041DAB0F}" dt="2022-01-21T05:15:52.611" v="11190" actId="478"/>
          <ac:spMkLst>
            <pc:docMk/>
            <pc:sldMk cId="1561292342" sldId="727"/>
            <ac:spMk id="92162" creationId="{8315D294-25C1-4B08-B7F5-BD720D2B3860}"/>
          </ac:spMkLst>
        </pc:spChg>
        <pc:grpChg chg="add mod">
          <ac:chgData name="Froduald Kabanza" userId="edf393d0-642b-4b9e-8c75-f62133241689" providerId="ADAL" clId="{4BE78164-BF56-4551-8338-1578041DAB0F}" dt="2022-01-21T05:30:49.921" v="11759" actId="164"/>
          <ac:grpSpMkLst>
            <pc:docMk/>
            <pc:sldMk cId="1561292342" sldId="727"/>
            <ac:grpSpMk id="9" creationId="{9CEB1261-F384-4131-A0C2-42391A5B7EB3}"/>
          </ac:grpSpMkLst>
        </pc:grpChg>
        <pc:picChg chg="add del mod">
          <ac:chgData name="Froduald Kabanza" userId="edf393d0-642b-4b9e-8c75-f62133241689" providerId="ADAL" clId="{4BE78164-BF56-4551-8338-1578041DAB0F}" dt="2022-01-21T05:25:11.703" v="11676" actId="478"/>
          <ac:picMkLst>
            <pc:docMk/>
            <pc:sldMk cId="1561292342" sldId="727"/>
            <ac:picMk id="4" creationId="{4A912122-1311-4906-A9FA-C6E17D3C1904}"/>
          </ac:picMkLst>
        </pc:picChg>
        <pc:picChg chg="add mod">
          <ac:chgData name="Froduald Kabanza" userId="edf393d0-642b-4b9e-8c75-f62133241689" providerId="ADAL" clId="{4BE78164-BF56-4551-8338-1578041DAB0F}" dt="2022-01-21T05:30:49.921" v="11759" actId="164"/>
          <ac:picMkLst>
            <pc:docMk/>
            <pc:sldMk cId="1561292342" sldId="727"/>
            <ac:picMk id="7" creationId="{44F4C595-B098-4CBF-B4E9-6A919B5A846D}"/>
          </ac:picMkLst>
        </pc:picChg>
      </pc:sldChg>
      <pc:sldChg chg="addSp modSp add mod modAnim">
        <pc:chgData name="Froduald Kabanza" userId="edf393d0-642b-4b9e-8c75-f62133241689" providerId="ADAL" clId="{4BE78164-BF56-4551-8338-1578041DAB0F}" dt="2022-01-21T05:38:45.897" v="11842" actId="1076"/>
        <pc:sldMkLst>
          <pc:docMk/>
          <pc:sldMk cId="1589095579" sldId="728"/>
        </pc:sldMkLst>
        <pc:spChg chg="mod">
          <ac:chgData name="Froduald Kabanza" userId="edf393d0-642b-4b9e-8c75-f62133241689" providerId="ADAL" clId="{4BE78164-BF56-4551-8338-1578041DAB0F}" dt="2022-01-21T05:38:05.714" v="11838" actId="20577"/>
          <ac:spMkLst>
            <pc:docMk/>
            <pc:sldMk cId="1589095579" sldId="728"/>
            <ac:spMk id="12" creationId="{906A3A18-CEB0-46A0-AEAC-EB1D3498C3F9}"/>
          </ac:spMkLst>
        </pc:spChg>
        <pc:spChg chg="mod">
          <ac:chgData name="Froduald Kabanza" userId="edf393d0-642b-4b9e-8c75-f62133241689" providerId="ADAL" clId="{4BE78164-BF56-4551-8338-1578041DAB0F}" dt="2022-01-21T05:32:46.724" v="11776"/>
          <ac:spMkLst>
            <pc:docMk/>
            <pc:sldMk cId="1589095579" sldId="728"/>
            <ac:spMk id="29697" creationId="{477D0D71-70FC-44C4-8BEF-3D17C9358C4F}"/>
          </ac:spMkLst>
        </pc:spChg>
        <pc:graphicFrameChg chg="add mod modGraphic">
          <ac:chgData name="Froduald Kabanza" userId="edf393d0-642b-4b9e-8c75-f62133241689" providerId="ADAL" clId="{4BE78164-BF56-4551-8338-1578041DAB0F}" dt="2022-01-21T05:38:45.897" v="11842" actId="1076"/>
          <ac:graphicFrameMkLst>
            <pc:docMk/>
            <pc:sldMk cId="1589095579" sldId="728"/>
            <ac:graphicFrameMk id="3" creationId="{30F718D9-33E3-4FAC-8D23-D498B668B6CD}"/>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5" creationId="{AC345B3B-3731-4C7C-BFD8-0B07F9FAA621}"/>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7" creationId="{7B31E582-2271-43E9-BA21-46671981DA6D}"/>
          </ac:graphicFrameMkLst>
        </pc:graphicFrameChg>
      </pc:sldChg>
      <pc:sldChg chg="addSp delSp modSp add mod">
        <pc:chgData name="Froduald Kabanza" userId="edf393d0-642b-4b9e-8c75-f62133241689" providerId="ADAL" clId="{4BE78164-BF56-4551-8338-1578041DAB0F}" dt="2022-01-21T05:24:17.942" v="11629" actId="20577"/>
        <pc:sldMkLst>
          <pc:docMk/>
          <pc:sldMk cId="1443168960" sldId="729"/>
        </pc:sldMkLst>
        <pc:spChg chg="mod">
          <ac:chgData name="Froduald Kabanza" userId="edf393d0-642b-4b9e-8c75-f62133241689" providerId="ADAL" clId="{4BE78164-BF56-4551-8338-1578041DAB0F}" dt="2022-01-21T05:24:17.942" v="11629" actId="20577"/>
          <ac:spMkLst>
            <pc:docMk/>
            <pc:sldMk cId="1443168960" sldId="729"/>
            <ac:spMk id="5" creationId="{89BFB4D1-4B7E-447B-8D56-CE0BF070BBCD}"/>
          </ac:spMkLst>
        </pc:spChg>
        <pc:spChg chg="mod">
          <ac:chgData name="Froduald Kabanza" userId="edf393d0-642b-4b9e-8c75-f62133241689" providerId="ADAL" clId="{4BE78164-BF56-4551-8338-1578041DAB0F}" dt="2022-01-21T05:21:37.835" v="11496" actId="20577"/>
          <ac:spMkLst>
            <pc:docMk/>
            <pc:sldMk cId="1443168960" sldId="729"/>
            <ac:spMk id="92161" creationId="{E66A69D8-EA4B-4EF1-95A3-BCBDF7FFA477}"/>
          </ac:spMkLst>
        </pc:spChg>
        <pc:picChg chg="add mod">
          <ac:chgData name="Froduald Kabanza" userId="edf393d0-642b-4b9e-8c75-f62133241689" providerId="ADAL" clId="{4BE78164-BF56-4551-8338-1578041DAB0F}" dt="2022-01-21T05:23:39.456" v="11603" actId="14100"/>
          <ac:picMkLst>
            <pc:docMk/>
            <pc:sldMk cId="1443168960" sldId="729"/>
            <ac:picMk id="3" creationId="{A5FD3259-9EBE-4C4F-8187-7BEF46EEFD27}"/>
          </ac:picMkLst>
        </pc:picChg>
        <pc:picChg chg="del">
          <ac:chgData name="Froduald Kabanza" userId="edf393d0-642b-4b9e-8c75-f62133241689" providerId="ADAL" clId="{4BE78164-BF56-4551-8338-1578041DAB0F}" dt="2022-01-21T05:21:41.232" v="11497" actId="478"/>
          <ac:picMkLst>
            <pc:docMk/>
            <pc:sldMk cId="1443168960" sldId="729"/>
            <ac:picMk id="4" creationId="{4A912122-1311-4906-A9FA-C6E17D3C1904}"/>
          </ac:picMkLst>
        </pc:picChg>
      </pc:sldChg>
      <pc:sldChg chg="add">
        <pc:chgData name="Froduald Kabanza" userId="edf393d0-642b-4b9e-8c75-f62133241689" providerId="ADAL" clId="{4BE78164-BF56-4551-8338-1578041DAB0F}" dt="2022-01-21T05:24:47.282" v="11630" actId="2890"/>
        <pc:sldMkLst>
          <pc:docMk/>
          <pc:sldMk cId="1296834776" sldId="730"/>
        </pc:sldMkLst>
      </pc:sldChg>
      <pc:sldChg chg="modSp add mod">
        <pc:chgData name="Froduald Kabanza" userId="edf393d0-642b-4b9e-8c75-f62133241689" providerId="ADAL" clId="{4BE78164-BF56-4551-8338-1578041DAB0F}" dt="2022-01-21T06:11:46.814" v="13508"/>
        <pc:sldMkLst>
          <pc:docMk/>
          <pc:sldMk cId="2271404291" sldId="731"/>
        </pc:sldMkLst>
        <pc:spChg chg="mod">
          <ac:chgData name="Froduald Kabanza" userId="edf393d0-642b-4b9e-8c75-f62133241689" providerId="ADAL" clId="{4BE78164-BF56-4551-8338-1578041DAB0F}" dt="2022-01-21T06:10:44.444" v="13505" actId="20577"/>
          <ac:spMkLst>
            <pc:docMk/>
            <pc:sldMk cId="2271404291" sldId="731"/>
            <ac:spMk id="88065" creationId="{EB6D1A8E-EBB1-46C2-8016-CE6A4E8C056F}"/>
          </ac:spMkLst>
        </pc:spChg>
        <pc:spChg chg="mod">
          <ac:chgData name="Froduald Kabanza" userId="edf393d0-642b-4b9e-8c75-f62133241689" providerId="ADAL" clId="{4BE78164-BF56-4551-8338-1578041DAB0F}" dt="2022-01-21T06:11:46.814" v="13508"/>
          <ac:spMkLst>
            <pc:docMk/>
            <pc:sldMk cId="2271404291" sldId="731"/>
            <ac:spMk id="88066" creationId="{0D3290DF-85AB-47E0-9329-4813CED7CA4C}"/>
          </ac:spMkLst>
        </pc:spChg>
      </pc:sldChg>
      <pc:sldChg chg="addSp delSp modSp add mod">
        <pc:chgData name="Froduald Kabanza" userId="edf393d0-642b-4b9e-8c75-f62133241689" providerId="ADAL" clId="{4BE78164-BF56-4551-8338-1578041DAB0F}" dt="2022-01-21T06:17:25.645" v="13579" actId="114"/>
        <pc:sldMkLst>
          <pc:docMk/>
          <pc:sldMk cId="2376456731" sldId="732"/>
        </pc:sldMkLst>
        <pc:spChg chg="add del mod">
          <ac:chgData name="Froduald Kabanza" userId="edf393d0-642b-4b9e-8c75-f62133241689" providerId="ADAL" clId="{4BE78164-BF56-4551-8338-1578041DAB0F}" dt="2022-01-21T05:53:37.658" v="12729" actId="478"/>
          <ac:spMkLst>
            <pc:docMk/>
            <pc:sldMk cId="2376456731" sldId="732"/>
            <ac:spMk id="2" creationId="{776103D9-B4A6-477A-A60C-FC5E0B08D667}"/>
          </ac:spMkLst>
        </pc:spChg>
        <pc:spChg chg="add mod">
          <ac:chgData name="Froduald Kabanza" userId="edf393d0-642b-4b9e-8c75-f62133241689" providerId="ADAL" clId="{4BE78164-BF56-4551-8338-1578041DAB0F}" dt="2022-01-21T05:54:55.405" v="12830" actId="790"/>
          <ac:spMkLst>
            <pc:docMk/>
            <pc:sldMk cId="2376456731" sldId="732"/>
            <ac:spMk id="5" creationId="{8CF8A283-3F1C-4F0A-9BF5-F8AEBC783025}"/>
          </ac:spMkLst>
        </pc:spChg>
        <pc:spChg chg="mod">
          <ac:chgData name="Froduald Kabanza" userId="edf393d0-642b-4b9e-8c75-f62133241689" providerId="ADAL" clId="{4BE78164-BF56-4551-8338-1578041DAB0F}" dt="2022-01-21T06:17:25.645" v="13579" actId="114"/>
          <ac:spMkLst>
            <pc:docMk/>
            <pc:sldMk cId="2376456731" sldId="732"/>
            <ac:spMk id="88065" creationId="{EB6D1A8E-EBB1-46C2-8016-CE6A4E8C056F}"/>
          </ac:spMkLst>
        </pc:spChg>
        <pc:spChg chg="del">
          <ac:chgData name="Froduald Kabanza" userId="edf393d0-642b-4b9e-8c75-f62133241689" providerId="ADAL" clId="{4BE78164-BF56-4551-8338-1578041DAB0F}" dt="2022-01-21T05:53:35.362" v="12728" actId="478"/>
          <ac:spMkLst>
            <pc:docMk/>
            <pc:sldMk cId="2376456731" sldId="732"/>
            <ac:spMk id="88066" creationId="{0D3290DF-85AB-47E0-9329-4813CED7CA4C}"/>
          </ac:spMkLst>
        </pc:spChg>
        <pc:picChg chg="add mod">
          <ac:chgData name="Froduald Kabanza" userId="edf393d0-642b-4b9e-8c75-f62133241689" providerId="ADAL" clId="{4BE78164-BF56-4551-8338-1578041DAB0F}" dt="2022-01-21T05:53:48.787" v="12734" actId="1076"/>
          <ac:picMkLst>
            <pc:docMk/>
            <pc:sldMk cId="2376456731" sldId="732"/>
            <ac:picMk id="4" creationId="{502BD30A-0D57-4342-A0CF-5A501F40B8B6}"/>
          </ac:picMkLst>
        </pc:picChg>
      </pc:sldChg>
      <pc:sldChg chg="addSp delSp modSp add mod">
        <pc:chgData name="Froduald Kabanza" userId="edf393d0-642b-4b9e-8c75-f62133241689" providerId="ADAL" clId="{4BE78164-BF56-4551-8338-1578041DAB0F}" dt="2022-01-21T06:11:46.814" v="13508"/>
        <pc:sldMkLst>
          <pc:docMk/>
          <pc:sldMk cId="2585027715" sldId="733"/>
        </pc:sldMkLst>
        <pc:spChg chg="mod">
          <ac:chgData name="Froduald Kabanza" userId="edf393d0-642b-4b9e-8c75-f62133241689" providerId="ADAL" clId="{4BE78164-BF56-4551-8338-1578041DAB0F}" dt="2022-01-21T06:11:46.814" v="13508"/>
          <ac:spMkLst>
            <pc:docMk/>
            <pc:sldMk cId="2585027715" sldId="733"/>
            <ac:spMk id="5" creationId="{8CF8A283-3F1C-4F0A-9BF5-F8AEBC783025}"/>
          </ac:spMkLst>
        </pc:spChg>
        <pc:spChg chg="mod">
          <ac:chgData name="Froduald Kabanza" userId="edf393d0-642b-4b9e-8c75-f62133241689" providerId="ADAL" clId="{4BE78164-BF56-4551-8338-1578041DAB0F}" dt="2022-01-21T06:11:46.814" v="13508"/>
          <ac:spMkLst>
            <pc:docMk/>
            <pc:sldMk cId="2585027715" sldId="733"/>
            <ac:spMk id="88065" creationId="{EB6D1A8E-EBB1-46C2-8016-CE6A4E8C056F}"/>
          </ac:spMkLst>
        </pc:spChg>
        <pc:picChg chg="add del mod">
          <ac:chgData name="Froduald Kabanza" userId="edf393d0-642b-4b9e-8c75-f62133241689" providerId="ADAL" clId="{4BE78164-BF56-4551-8338-1578041DAB0F}" dt="2022-01-21T05:57:53.689" v="12839" actId="478"/>
          <ac:picMkLst>
            <pc:docMk/>
            <pc:sldMk cId="2585027715" sldId="733"/>
            <ac:picMk id="3" creationId="{719EB5A6-59E3-4326-9FE1-9302FA40EC0B}"/>
          </ac:picMkLst>
        </pc:picChg>
        <pc:picChg chg="del">
          <ac:chgData name="Froduald Kabanza" userId="edf393d0-642b-4b9e-8c75-f62133241689" providerId="ADAL" clId="{4BE78164-BF56-4551-8338-1578041DAB0F}" dt="2022-01-21T05:57:13.090" v="12836" actId="478"/>
          <ac:picMkLst>
            <pc:docMk/>
            <pc:sldMk cId="2585027715" sldId="733"/>
            <ac:picMk id="4" creationId="{502BD30A-0D57-4342-A0CF-5A501F40B8B6}"/>
          </ac:picMkLst>
        </pc:picChg>
        <pc:picChg chg="add mod">
          <ac:chgData name="Froduald Kabanza" userId="edf393d0-642b-4b9e-8c75-f62133241689" providerId="ADAL" clId="{4BE78164-BF56-4551-8338-1578041DAB0F}" dt="2022-01-21T05:58:09.766" v="12844" actId="1076"/>
          <ac:picMkLst>
            <pc:docMk/>
            <pc:sldMk cId="2585027715" sldId="733"/>
            <ac:picMk id="7" creationId="{8F77E981-3082-4937-AA12-218CBEE85972}"/>
          </ac:picMkLst>
        </pc:picChg>
      </pc:sldChg>
      <pc:sldChg chg="addSp modSp add mod modNotesTx">
        <pc:chgData name="Froduald Kabanza" userId="edf393d0-642b-4b9e-8c75-f62133241689" providerId="ADAL" clId="{4BE78164-BF56-4551-8338-1578041DAB0F}" dt="2022-01-21T06:05:33.324" v="13360" actId="20577"/>
        <pc:sldMkLst>
          <pc:docMk/>
          <pc:sldMk cId="2728600404" sldId="734"/>
        </pc:sldMkLst>
        <pc:spChg chg="add mod">
          <ac:chgData name="Froduald Kabanza" userId="edf393d0-642b-4b9e-8c75-f62133241689" providerId="ADAL" clId="{4BE78164-BF56-4551-8338-1578041DAB0F}" dt="2022-01-21T06:05:03.232" v="13344" actId="114"/>
          <ac:spMkLst>
            <pc:docMk/>
            <pc:sldMk cId="2728600404" sldId="734"/>
            <ac:spMk id="2" creationId="{1AE07AF0-DF4E-47A9-A05F-53F36DC6F78E}"/>
          </ac:spMkLst>
        </pc:spChg>
        <pc:spChg chg="mod">
          <ac:chgData name="Froduald Kabanza" userId="edf393d0-642b-4b9e-8c75-f62133241689" providerId="ADAL" clId="{4BE78164-BF56-4551-8338-1578041DAB0F}" dt="2022-01-21T06:02:20.289" v="12995" actId="313"/>
          <ac:spMkLst>
            <pc:docMk/>
            <pc:sldMk cId="2728600404" sldId="734"/>
            <ac:spMk id="5" creationId="{8CF8A283-3F1C-4F0A-9BF5-F8AEBC783025}"/>
          </ac:spMkLst>
        </pc:spChg>
        <pc:spChg chg="mod">
          <ac:chgData name="Froduald Kabanza" userId="edf393d0-642b-4b9e-8c75-f62133241689" providerId="ADAL" clId="{4BE78164-BF56-4551-8338-1578041DAB0F}" dt="2022-01-21T06:01:37.445" v="12929" actId="20577"/>
          <ac:spMkLst>
            <pc:docMk/>
            <pc:sldMk cId="2728600404" sldId="734"/>
            <ac:spMk id="88065" creationId="{EB6D1A8E-EBB1-46C2-8016-CE6A4E8C056F}"/>
          </ac:spMkLst>
        </pc:spChg>
        <pc:picChg chg="mod">
          <ac:chgData name="Froduald Kabanza" userId="edf393d0-642b-4b9e-8c75-f62133241689" providerId="ADAL" clId="{4BE78164-BF56-4551-8338-1578041DAB0F}" dt="2022-01-21T06:01:51.349" v="12933" actId="14100"/>
          <ac:picMkLst>
            <pc:docMk/>
            <pc:sldMk cId="2728600404" sldId="734"/>
            <ac:picMk id="7" creationId="{8F77E981-3082-4937-AA12-218CBEE85972}"/>
          </ac:picMkLst>
        </pc:picChg>
      </pc:sldChg>
      <pc:sldMasterChg chg="modSp modSldLayout">
        <pc:chgData name="Froduald Kabanza" userId="edf393d0-642b-4b9e-8c75-f62133241689" providerId="ADAL" clId="{4BE78164-BF56-4551-8338-1578041DAB0F}" dt="2022-01-20T23:10:49.824" v="3187"/>
        <pc:sldMasterMkLst>
          <pc:docMk/>
          <pc:sldMasterMk cId="0" sldId="2147483675"/>
        </pc:sldMasterMkLst>
        <pc:spChg chg="mod">
          <ac:chgData name="Froduald Kabanza" userId="edf393d0-642b-4b9e-8c75-f62133241689" providerId="ADAL" clId="{4BE78164-BF56-4551-8338-1578041DAB0F}" dt="2022-01-20T23:10:49.824" v="3187"/>
          <ac:spMkLst>
            <pc:docMk/>
            <pc:sldMasterMk cId="0" sldId="2147483675"/>
            <ac:spMk id="5" creationId="{00000000-0000-0000-0000-000000000000}"/>
          </ac:spMkLst>
        </pc:spChg>
        <pc:sldLayoutChg chg="modSp">
          <pc:chgData name="Froduald Kabanza" userId="edf393d0-642b-4b9e-8c75-f62133241689" providerId="ADAL" clId="{4BE78164-BF56-4551-8338-1578041DAB0F}" dt="2022-01-20T23:10:49.824" v="3187"/>
          <pc:sldLayoutMkLst>
            <pc:docMk/>
            <pc:sldMasterMk cId="0" sldId="2147483675"/>
            <pc:sldLayoutMk cId="1877467656" sldId="2147483676"/>
          </pc:sldLayoutMkLst>
          <pc:spChg chg="mod">
            <ac:chgData name="Froduald Kabanza" userId="edf393d0-642b-4b9e-8c75-f62133241689" providerId="ADAL" clId="{4BE78164-BF56-4551-8338-1578041DAB0F}" dt="2022-01-20T23:10:49.824" v="3187"/>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378472747" sldId="2147483678"/>
          </pc:sldLayoutMkLst>
          <pc:spChg chg="mod">
            <ac:chgData name="Froduald Kabanza" userId="edf393d0-642b-4b9e-8c75-f62133241689" providerId="ADAL" clId="{4BE78164-BF56-4551-8338-1578041DAB0F}" dt="2022-01-20T23:10:49.824" v="3187"/>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265422769" sldId="2147483679"/>
          </pc:sldLayoutMkLst>
          <pc:spChg chg="mod">
            <ac:chgData name="Froduald Kabanza" userId="edf393d0-642b-4b9e-8c75-f62133241689" providerId="ADAL" clId="{4BE78164-BF56-4551-8338-1578041DAB0F}" dt="2022-01-20T23:10:49.824" v="3187"/>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45514815" sldId="2147483681"/>
          </pc:sldLayoutMkLst>
          <pc:spChg chg="mod">
            <ac:chgData name="Froduald Kabanza" userId="edf393d0-642b-4b9e-8c75-f62133241689" providerId="ADAL" clId="{4BE78164-BF56-4551-8338-1578041DAB0F}" dt="2022-01-20T23:10:49.824" v="3187"/>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21396545" sldId="2147483682"/>
          </pc:sldLayoutMkLst>
          <pc:spChg chg="mod">
            <ac:chgData name="Froduald Kabanza" userId="edf393d0-642b-4b9e-8c75-f62133241689" providerId="ADAL" clId="{4BE78164-BF56-4551-8338-1578041DAB0F}" dt="2022-01-20T23:10:49.824" v="3187"/>
            <ac:spMkLst>
              <pc:docMk/>
              <pc:sldMasterMk cId="0" sldId="2147483675"/>
              <pc:sldLayoutMk cId="1921396545" sldId="2147483682"/>
              <ac:spMk id="3" creationId="{00000000-0000-0000-0000-000000000000}"/>
            </ac:spMkLst>
          </pc:spChg>
        </pc:sldLayoutChg>
      </pc:sldMaster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Froduald Kabanza" userId="edf393d0-642b-4b9e-8c75-f62133241689" providerId="ADAL" clId="{7F295BBB-522A-4522-ACDA-B989F9D7A185}"/>
    <pc:docChg chg="custSel addSld delSld modSld sldOrd modSection">
      <pc:chgData name="Froduald Kabanza" userId="edf393d0-642b-4b9e-8c75-f62133241689" providerId="ADAL" clId="{7F295BBB-522A-4522-ACDA-B989F9D7A185}" dt="2022-01-28T23:36:31.945" v="2735" actId="1076"/>
      <pc:docMkLst>
        <pc:docMk/>
      </pc:docMkLst>
      <pc:sldChg chg="mod modShow">
        <pc:chgData name="Froduald Kabanza" userId="edf393d0-642b-4b9e-8c75-f62133241689" providerId="ADAL" clId="{7F295BBB-522A-4522-ACDA-B989F9D7A185}" dt="2022-01-28T23:29:07.418" v="2708" actId="729"/>
        <pc:sldMkLst>
          <pc:docMk/>
          <pc:sldMk cId="1031080359" sldId="302"/>
        </pc:sldMkLst>
      </pc:sldChg>
      <pc:sldChg chg="mod modShow">
        <pc:chgData name="Froduald Kabanza" userId="edf393d0-642b-4b9e-8c75-f62133241689" providerId="ADAL" clId="{7F295BBB-522A-4522-ACDA-B989F9D7A185}" dt="2022-01-28T23:29:18.633" v="2709" actId="729"/>
        <pc:sldMkLst>
          <pc:docMk/>
          <pc:sldMk cId="1831209848" sldId="305"/>
        </pc:sldMkLst>
      </pc:sldChg>
      <pc:sldChg chg="mod modShow">
        <pc:chgData name="Froduald Kabanza" userId="edf393d0-642b-4b9e-8c75-f62133241689" providerId="ADAL" clId="{7F295BBB-522A-4522-ACDA-B989F9D7A185}" dt="2022-01-28T23:29:02.298" v="2707" actId="729"/>
        <pc:sldMkLst>
          <pc:docMk/>
          <pc:sldMk cId="3380569862" sldId="314"/>
        </pc:sldMkLst>
      </pc:sldChg>
      <pc:sldChg chg="modSp mod">
        <pc:chgData name="Froduald Kabanza" userId="edf393d0-642b-4b9e-8c75-f62133241689" providerId="ADAL" clId="{7F295BBB-522A-4522-ACDA-B989F9D7A185}" dt="2022-01-28T23:34:12.421" v="2714" actId="20577"/>
        <pc:sldMkLst>
          <pc:docMk/>
          <pc:sldMk cId="0" sldId="410"/>
        </pc:sldMkLst>
        <pc:spChg chg="mod">
          <ac:chgData name="Froduald Kabanza" userId="edf393d0-642b-4b9e-8c75-f62133241689" providerId="ADAL" clId="{7F295BBB-522A-4522-ACDA-B989F9D7A185}" dt="2022-01-28T23:33:51.986" v="2710" actId="1076"/>
          <ac:spMkLst>
            <pc:docMk/>
            <pc:sldMk cId="0" sldId="410"/>
            <ac:spMk id="9" creationId="{41AA962D-8F0C-4BEF-BDA6-21C4AA2A5B62}"/>
          </ac:spMkLst>
        </pc:spChg>
        <pc:spChg chg="mod">
          <ac:chgData name="Froduald Kabanza" userId="edf393d0-642b-4b9e-8c75-f62133241689" providerId="ADAL" clId="{7F295BBB-522A-4522-ACDA-B989F9D7A185}" dt="2022-01-28T23:34:12.421" v="2714" actId="20577"/>
          <ac:spMkLst>
            <pc:docMk/>
            <pc:sldMk cId="0" sldId="410"/>
            <ac:spMk id="31746" creationId="{B4CEE810-F0F5-45C9-8BC3-062E5AA95320}"/>
          </ac:spMkLst>
        </pc:spChg>
        <pc:spChg chg="mod">
          <ac:chgData name="Froduald Kabanza" userId="edf393d0-642b-4b9e-8c75-f62133241689" providerId="ADAL" clId="{7F295BBB-522A-4522-ACDA-B989F9D7A185}" dt="2022-01-28T23:33:51.986" v="2710" actId="1076"/>
          <ac:spMkLst>
            <pc:docMk/>
            <pc:sldMk cId="0" sldId="410"/>
            <ac:spMk id="33799" creationId="{3FA9B700-D932-4845-BC99-859A38B19A02}"/>
          </ac:spMkLst>
        </pc:spChg>
      </pc:sldChg>
      <pc:sldChg chg="del">
        <pc:chgData name="Froduald Kabanza" userId="edf393d0-642b-4b9e-8c75-f62133241689" providerId="ADAL" clId="{7F295BBB-522A-4522-ACDA-B989F9D7A185}" dt="2022-01-28T23:35:25.321" v="2715" actId="2696"/>
        <pc:sldMkLst>
          <pc:docMk/>
          <pc:sldMk cId="0" sldId="413"/>
        </pc:sldMkLst>
      </pc:sldChg>
      <pc:sldChg chg="delSp modSp mod">
        <pc:chgData name="Froduald Kabanza" userId="edf393d0-642b-4b9e-8c75-f62133241689" providerId="ADAL" clId="{7F295BBB-522A-4522-ACDA-B989F9D7A185}" dt="2022-01-28T23:35:44.055" v="2718" actId="478"/>
        <pc:sldMkLst>
          <pc:docMk/>
          <pc:sldMk cId="0" sldId="414"/>
        </pc:sldMkLst>
        <pc:spChg chg="del mod">
          <ac:chgData name="Froduald Kabanza" userId="edf393d0-642b-4b9e-8c75-f62133241689" providerId="ADAL" clId="{7F295BBB-522A-4522-ACDA-B989F9D7A185}" dt="2022-01-28T23:35:44.055" v="2718" actId="478"/>
          <ac:spMkLst>
            <pc:docMk/>
            <pc:sldMk cId="0" sldId="414"/>
            <ac:spMk id="37890" creationId="{8F663F7E-2597-4DBF-9B33-FD7804E2B84C}"/>
          </ac:spMkLst>
        </pc:spChg>
      </pc:sldChg>
      <pc:sldChg chg="modSp mod">
        <pc:chgData name="Froduald Kabanza" userId="edf393d0-642b-4b9e-8c75-f62133241689" providerId="ADAL" clId="{7F295BBB-522A-4522-ACDA-B989F9D7A185}" dt="2022-01-28T23:36:31.945" v="2735" actId="1076"/>
        <pc:sldMkLst>
          <pc:docMk/>
          <pc:sldMk cId="0" sldId="415"/>
        </pc:sldMkLst>
        <pc:spChg chg="mod">
          <ac:chgData name="Froduald Kabanza" userId="edf393d0-642b-4b9e-8c75-f62133241689" providerId="ADAL" clId="{7F295BBB-522A-4522-ACDA-B989F9D7A185}" dt="2022-01-28T23:36:31.945" v="2735" actId="1076"/>
          <ac:spMkLst>
            <pc:docMk/>
            <pc:sldMk cId="0" sldId="415"/>
            <ac:spMk id="31746" creationId="{D9AF04C1-889A-4B40-89CA-F71455FC16F2}"/>
          </ac:spMkLst>
        </pc:spChg>
      </pc:sldChg>
      <pc:sldChg chg="addSp delSp modSp">
        <pc:chgData name="Froduald Kabanza" userId="edf393d0-642b-4b9e-8c75-f62133241689" providerId="ADAL" clId="{7F295BBB-522A-4522-ACDA-B989F9D7A185}" dt="2022-01-28T23:35:58.940" v="2722" actId="478"/>
        <pc:sldMkLst>
          <pc:docMk/>
          <pc:sldMk cId="0" sldId="416"/>
        </pc:sldMkLst>
        <pc:spChg chg="add del mod">
          <ac:chgData name="Froduald Kabanza" userId="edf393d0-642b-4b9e-8c75-f62133241689" providerId="ADAL" clId="{7F295BBB-522A-4522-ACDA-B989F9D7A185}" dt="2022-01-28T23:35:53.335" v="2720" actId="478"/>
          <ac:spMkLst>
            <pc:docMk/>
            <pc:sldMk cId="0" sldId="416"/>
            <ac:spMk id="6" creationId="{EC0022E5-A7CC-478C-84E6-3857A426DA56}"/>
          </ac:spMkLst>
        </pc:spChg>
        <pc:spChg chg="add del mod">
          <ac:chgData name="Froduald Kabanza" userId="edf393d0-642b-4b9e-8c75-f62133241689" providerId="ADAL" clId="{7F295BBB-522A-4522-ACDA-B989F9D7A185}" dt="2022-01-28T23:35:58.940" v="2722" actId="478"/>
          <ac:spMkLst>
            <pc:docMk/>
            <pc:sldMk cId="0" sldId="416"/>
            <ac:spMk id="7" creationId="{953AED8F-5F41-47D3-9C23-C1359B81CB07}"/>
          </ac:spMkLst>
        </pc:spChg>
        <pc:spChg chg="add del">
          <ac:chgData name="Froduald Kabanza" userId="edf393d0-642b-4b9e-8c75-f62133241689" providerId="ADAL" clId="{7F295BBB-522A-4522-ACDA-B989F9D7A185}" dt="2022-01-28T23:35:56.331" v="2721" actId="478"/>
          <ac:spMkLst>
            <pc:docMk/>
            <pc:sldMk cId="0" sldId="416"/>
            <ac:spMk id="38914" creationId="{6567F81B-5CAF-43F7-BC3A-A3D3196D4545}"/>
          </ac:spMkLst>
        </pc:spChg>
      </pc:sldChg>
      <pc:sldChg chg="addSp delSp modSp">
        <pc:chgData name="Froduald Kabanza" userId="edf393d0-642b-4b9e-8c75-f62133241689" providerId="ADAL" clId="{7F295BBB-522A-4522-ACDA-B989F9D7A185}" dt="2022-01-28T23:36:05.219" v="2724" actId="478"/>
        <pc:sldMkLst>
          <pc:docMk/>
          <pc:sldMk cId="0" sldId="417"/>
        </pc:sldMkLst>
        <pc:spChg chg="add del mod">
          <ac:chgData name="Froduald Kabanza" userId="edf393d0-642b-4b9e-8c75-f62133241689" providerId="ADAL" clId="{7F295BBB-522A-4522-ACDA-B989F9D7A185}" dt="2022-01-28T23:36:05.219" v="2724" actId="478"/>
          <ac:spMkLst>
            <pc:docMk/>
            <pc:sldMk cId="0" sldId="417"/>
            <ac:spMk id="4" creationId="{BF468BD8-A63A-450D-BD74-EF313255E0C1}"/>
          </ac:spMkLst>
        </pc:spChg>
        <pc:spChg chg="del">
          <ac:chgData name="Froduald Kabanza" userId="edf393d0-642b-4b9e-8c75-f62133241689" providerId="ADAL" clId="{7F295BBB-522A-4522-ACDA-B989F9D7A185}" dt="2022-01-28T23:36:04.115" v="2723" actId="478"/>
          <ac:spMkLst>
            <pc:docMk/>
            <pc:sldMk cId="0" sldId="417"/>
            <ac:spMk id="39938" creationId="{3AA1E740-75BA-4F02-9A2A-F9DA654E29FB}"/>
          </ac:spMkLst>
        </pc:spChg>
      </pc:sldChg>
      <pc:sldChg chg="addSp delSp modSp mod delAnim modAnim">
        <pc:chgData name="Froduald Kabanza" userId="edf393d0-642b-4b9e-8c75-f62133241689" providerId="ADAL" clId="{7F295BBB-522A-4522-ACDA-B989F9D7A185}" dt="2022-01-28T23:17:13.484" v="2706" actId="20577"/>
        <pc:sldMkLst>
          <pc:docMk/>
          <pc:sldMk cId="653426119" sldId="705"/>
        </pc:sldMkLst>
        <pc:spChg chg="del">
          <ac:chgData name="Froduald Kabanza" userId="edf393d0-642b-4b9e-8c75-f62133241689" providerId="ADAL" clId="{7F295BBB-522A-4522-ACDA-B989F9D7A185}" dt="2022-01-28T23:16:52.347" v="2670" actId="478"/>
          <ac:spMkLst>
            <pc:docMk/>
            <pc:sldMk cId="653426119" sldId="705"/>
            <ac:spMk id="5" creationId="{F9DE3E80-24C8-4418-8174-FA6EE5BE3153}"/>
          </ac:spMkLst>
        </pc:spChg>
        <pc:spChg chg="mod">
          <ac:chgData name="Froduald Kabanza" userId="edf393d0-642b-4b9e-8c75-f62133241689" providerId="ADAL" clId="{7F295BBB-522A-4522-ACDA-B989F9D7A185}" dt="2022-01-28T23:17:13.484" v="2706" actId="20577"/>
          <ac:spMkLst>
            <pc:docMk/>
            <pc:sldMk cId="653426119" sldId="705"/>
            <ac:spMk id="12" creationId="{ECA08916-6E3C-4018-8016-9406D937133A}"/>
          </ac:spMkLst>
        </pc:spChg>
        <pc:picChg chg="del">
          <ac:chgData name="Froduald Kabanza" userId="edf393d0-642b-4b9e-8c75-f62133241689" providerId="ADAL" clId="{7F295BBB-522A-4522-ACDA-B989F9D7A185}" dt="2022-01-28T23:16:38.459" v="2663" actId="478"/>
          <ac:picMkLst>
            <pc:docMk/>
            <pc:sldMk cId="653426119" sldId="705"/>
            <ac:picMk id="3" creationId="{13DD9F96-7EB1-4D41-A98F-5D6426E0BF0C}"/>
          </ac:picMkLst>
        </pc:picChg>
        <pc:picChg chg="add mod">
          <ac:chgData name="Froduald Kabanza" userId="edf393d0-642b-4b9e-8c75-f62133241689" providerId="ADAL" clId="{7F295BBB-522A-4522-ACDA-B989F9D7A185}" dt="2022-01-28T23:16:54.950" v="2671" actId="1076"/>
          <ac:picMkLst>
            <pc:docMk/>
            <pc:sldMk cId="653426119" sldId="705"/>
            <ac:picMk id="4" creationId="{FE2F0E03-F4DC-440C-BE09-64A4F078575A}"/>
          </ac:picMkLst>
        </pc:picChg>
      </pc:sldChg>
      <pc:sldChg chg="modSp mod modNotesTx">
        <pc:chgData name="Froduald Kabanza" userId="edf393d0-642b-4b9e-8c75-f62133241689" providerId="ADAL" clId="{7F295BBB-522A-4522-ACDA-B989F9D7A185}" dt="2022-01-28T17:17:04.289" v="2189" actId="20577"/>
        <pc:sldMkLst>
          <pc:docMk/>
          <pc:sldMk cId="3646715049" sldId="709"/>
        </pc:sldMkLst>
        <pc:spChg chg="mod">
          <ac:chgData name="Froduald Kabanza" userId="edf393d0-642b-4b9e-8c75-f62133241689" providerId="ADAL" clId="{7F295BBB-522A-4522-ACDA-B989F9D7A185}" dt="2022-01-28T17:16:26.765" v="2140" actId="20577"/>
          <ac:spMkLst>
            <pc:docMk/>
            <pc:sldMk cId="3646715049" sldId="709"/>
            <ac:spMk id="71683" creationId="{00000000-0000-0000-0000-000000000000}"/>
          </ac:spMkLst>
        </pc:spChg>
      </pc:sldChg>
      <pc:sldChg chg="modSp modAnim">
        <pc:chgData name="Froduald Kabanza" userId="edf393d0-642b-4b9e-8c75-f62133241689" providerId="ADAL" clId="{7F295BBB-522A-4522-ACDA-B989F9D7A185}" dt="2022-01-28T16:29:55.313" v="134" actId="20577"/>
        <pc:sldMkLst>
          <pc:docMk/>
          <pc:sldMk cId="4153759645" sldId="710"/>
        </pc:sldMkLst>
        <pc:spChg chg="mod">
          <ac:chgData name="Froduald Kabanza" userId="edf393d0-642b-4b9e-8c75-f62133241689" providerId="ADAL" clId="{7F295BBB-522A-4522-ACDA-B989F9D7A185}" dt="2022-01-28T16:29:55.313" v="134" actId="20577"/>
          <ac:spMkLst>
            <pc:docMk/>
            <pc:sldMk cId="4153759645" sldId="710"/>
            <ac:spMk id="71683" creationId="{00000000-0000-0000-0000-000000000000}"/>
          </ac:spMkLst>
        </pc:spChg>
      </pc:sldChg>
      <pc:sldChg chg="modSp add modAnim modNotesTx">
        <pc:chgData name="Froduald Kabanza" userId="edf393d0-642b-4b9e-8c75-f62133241689" providerId="ADAL" clId="{7F295BBB-522A-4522-ACDA-B989F9D7A185}" dt="2022-01-28T17:14:22.599" v="2112" actId="20577"/>
        <pc:sldMkLst>
          <pc:docMk/>
          <pc:sldMk cId="562001369" sldId="711"/>
        </pc:sldMkLst>
        <pc:spChg chg="mod">
          <ac:chgData name="Froduald Kabanza" userId="edf393d0-642b-4b9e-8c75-f62133241689" providerId="ADAL" clId="{7F295BBB-522A-4522-ACDA-B989F9D7A185}" dt="2022-01-28T17:14:22.599" v="2112" actId="20577"/>
          <ac:spMkLst>
            <pc:docMk/>
            <pc:sldMk cId="562001369" sldId="711"/>
            <ac:spMk id="71683" creationId="{00000000-0000-0000-0000-000000000000}"/>
          </ac:spMkLst>
        </pc:spChg>
      </pc:sldChg>
      <pc:sldChg chg="modSp add mod ord modAnim modNotesTx">
        <pc:chgData name="Froduald Kabanza" userId="edf393d0-642b-4b9e-8c75-f62133241689" providerId="ADAL" clId="{7F295BBB-522A-4522-ACDA-B989F9D7A185}" dt="2022-01-28T17:24:19.182" v="2635" actId="20577"/>
        <pc:sldMkLst>
          <pc:docMk/>
          <pc:sldMk cId="3316399540" sldId="712"/>
        </pc:sldMkLst>
        <pc:spChg chg="mod">
          <ac:chgData name="Froduald Kabanza" userId="edf393d0-642b-4b9e-8c75-f62133241689" providerId="ADAL" clId="{7F295BBB-522A-4522-ACDA-B989F9D7A185}" dt="2022-01-28T17:17:35.598" v="2190" actId="20577"/>
          <ac:spMkLst>
            <pc:docMk/>
            <pc:sldMk cId="3316399540" sldId="712"/>
            <ac:spMk id="71683" creationId="{00000000-0000-0000-0000-000000000000}"/>
          </ac:spMkLst>
        </pc:spChg>
      </pc:sldChg>
      <pc:sldChg chg="modSp add">
        <pc:chgData name="Froduald Kabanza" userId="edf393d0-642b-4b9e-8c75-f62133241689" providerId="ADAL" clId="{7F295BBB-522A-4522-ACDA-B989F9D7A185}" dt="2022-01-28T17:25:43.752" v="2662" actId="114"/>
        <pc:sldMkLst>
          <pc:docMk/>
          <pc:sldMk cId="700532494" sldId="713"/>
        </pc:sldMkLst>
        <pc:spChg chg="mod">
          <ac:chgData name="Froduald Kabanza" userId="edf393d0-642b-4b9e-8c75-f62133241689" providerId="ADAL" clId="{7F295BBB-522A-4522-ACDA-B989F9D7A185}" dt="2022-01-28T17:25:43.752" v="2662" actId="114"/>
          <ac:spMkLst>
            <pc:docMk/>
            <pc:sldMk cId="700532494" sldId="713"/>
            <ac:spMk id="71683" creationId="{00000000-0000-0000-0000-000000000000}"/>
          </ac:spMkLst>
        </pc:sp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0T19:55:46.092" v="13543"/>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del">
        <pc:chgData name="Froduald Kabanza" userId="edf393d0-642b-4b9e-8c75-f62133241689" providerId="ADAL" clId="{AB09C514-6253-4CC0-8C7C-457416B9D1B5}" dt="2022-01-18T18:07:46.334" v="34" actId="2696"/>
        <pc:sldMkLst>
          <pc:docMk/>
          <pc:sldMk cId="3247295168" sldId="316"/>
        </pc:sldMkLst>
      </pc:sldChg>
      <pc:sldChg chg="modSp add mod">
        <pc:chgData name="Froduald Kabanza" userId="edf393d0-642b-4b9e-8c75-f62133241689" providerId="ADAL" clId="{AB09C514-6253-4CC0-8C7C-457416B9D1B5}" dt="2022-01-20T19:53:09.804" v="13485" actId="20577"/>
        <pc:sldMkLst>
          <pc:docMk/>
          <pc:sldMk cId="3462170054" sldId="316"/>
        </pc:sldMkLst>
        <pc:spChg chg="mod">
          <ac:chgData name="Froduald Kabanza" userId="edf393d0-642b-4b9e-8c75-f62133241689" providerId="ADAL" clId="{AB09C514-6253-4CC0-8C7C-457416B9D1B5}" dt="2022-01-20T19:53:09.804" v="13485" actId="20577"/>
          <ac:spMkLst>
            <pc:docMk/>
            <pc:sldMk cId="3462170054" sldId="316"/>
            <ac:spMk id="19458" creationId="{B426BC12-65E3-4555-B092-5EBB3954A320}"/>
          </ac:spMkLst>
        </pc:spChg>
        <pc:spChg chg="mod">
          <ac:chgData name="Froduald Kabanza" userId="edf393d0-642b-4b9e-8c75-f62133241689" providerId="ADAL" clId="{AB09C514-6253-4CC0-8C7C-457416B9D1B5}" dt="2022-01-18T18:20:47.632" v="165"/>
          <ac:spMkLst>
            <pc:docMk/>
            <pc:sldMk cId="3462170054"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modSp add mod">
        <pc:chgData name="Froduald Kabanza" userId="edf393d0-642b-4b9e-8c75-f62133241689" providerId="ADAL" clId="{AB09C514-6253-4CC0-8C7C-457416B9D1B5}" dt="2022-01-20T19:54:08.971" v="13534" actId="114"/>
        <pc:sldMkLst>
          <pc:docMk/>
          <pc:sldMk cId="0" sldId="333"/>
        </pc:sldMkLst>
        <pc:spChg chg="mod">
          <ac:chgData name="Froduald Kabanza" userId="edf393d0-642b-4b9e-8c75-f62133241689" providerId="ADAL" clId="{AB09C514-6253-4CC0-8C7C-457416B9D1B5}" dt="2022-01-20T19:54:08.971" v="13534" actId="114"/>
          <ac:spMkLst>
            <pc:docMk/>
            <pc:sldMk cId="0" sldId="333"/>
            <ac:spMk id="31746" creationId="{D3CE9CA3-FBB7-4898-9F94-2AE7A5B72C17}"/>
          </ac:spMkLst>
        </pc:spChg>
        <pc:spChg chg="mod">
          <ac:chgData name="Froduald Kabanza" userId="edf393d0-642b-4b9e-8c75-f62133241689" providerId="ADAL" clId="{AB09C514-6253-4CC0-8C7C-457416B9D1B5}" dt="2022-01-18T18:20:47.632" v="165"/>
          <ac:spMkLst>
            <pc:docMk/>
            <pc:sldMk cId="0"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0" sldId="355"/>
        </pc:sldMkLst>
        <pc:spChg chg="mod">
          <ac:chgData name="Froduald Kabanza" userId="edf393d0-642b-4b9e-8c75-f62133241689" providerId="ADAL" clId="{AB09C514-6253-4CC0-8C7C-457416B9D1B5}" dt="2022-01-19T22:28:41.001" v="286" actId="313"/>
          <ac:spMkLst>
            <pc:docMk/>
            <pc:sldMk cId="0" sldId="355"/>
            <ac:spMk id="21505" creationId="{951A0312-4847-486A-AA12-7C8AB18BA3C7}"/>
          </ac:spMkLst>
        </pc:spChg>
        <pc:spChg chg="mod">
          <ac:chgData name="Froduald Kabanza" userId="edf393d0-642b-4b9e-8c75-f62133241689" providerId="ADAL" clId="{AB09C514-6253-4CC0-8C7C-457416B9D1B5}" dt="2022-01-18T18:20:47.632" v="165"/>
          <ac:spMkLst>
            <pc:docMk/>
            <pc:sldMk cId="0"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404981859" sldId="405"/>
        </pc:sldMkLst>
        <pc:spChg chg="mod">
          <ac:chgData name="Froduald Kabanza" userId="edf393d0-642b-4b9e-8c75-f62133241689" providerId="ADAL" clId="{AB09C514-6253-4CC0-8C7C-457416B9D1B5}" dt="2022-01-20T00:39:22.213" v="4198" actId="20577"/>
          <ac:spMkLst>
            <pc:docMk/>
            <pc:sldMk cId="404981859" sldId="405"/>
            <ac:spMk id="92162" creationId="{8315D294-25C1-4B08-B7F5-BD720D2B3860}"/>
          </ac:spMkLst>
        </pc:spChg>
        <pc:spChg chg="mod">
          <ac:chgData name="Froduald Kabanza" userId="edf393d0-642b-4b9e-8c75-f62133241689" providerId="ADAL" clId="{AB09C514-6253-4CC0-8C7C-457416B9D1B5}" dt="2022-01-18T18:20:47.632" v="165"/>
          <ac:spMkLst>
            <pc:docMk/>
            <pc:sldMk cId="404981859"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2933353546" sldId="407"/>
        </pc:sldMkLst>
        <pc:spChg chg="mod">
          <ac:chgData name="Froduald Kabanza" userId="edf393d0-642b-4b9e-8c75-f62133241689" providerId="ADAL" clId="{AB09C514-6253-4CC0-8C7C-457416B9D1B5}" dt="2022-01-19T22:28:42.094" v="287" actId="313"/>
          <ac:spMkLst>
            <pc:docMk/>
            <pc:sldMk cId="2933353546" sldId="407"/>
            <ac:spMk id="23553" creationId="{6F0483C3-C4F7-42CD-A3A1-022F4CBDC596}"/>
          </ac:spMkLst>
        </pc:spChg>
        <pc:spChg chg="mod">
          <ac:chgData name="Froduald Kabanza" userId="edf393d0-642b-4b9e-8c75-f62133241689" providerId="ADAL" clId="{AB09C514-6253-4CC0-8C7C-457416B9D1B5}" dt="2022-01-18T18:20:47.632" v="165"/>
          <ac:spMkLst>
            <pc:docMk/>
            <pc:sldMk cId="2933353546"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2933353546"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0" sldId="454"/>
        </pc:sldMkLst>
        <pc:spChg chg="mod">
          <ac:chgData name="Froduald Kabanza" userId="edf393d0-642b-4b9e-8c75-f62133241689" providerId="ADAL" clId="{AB09C514-6253-4CC0-8C7C-457416B9D1B5}" dt="2022-01-18T18:20:47.632" v="165"/>
          <ac:spMkLst>
            <pc:docMk/>
            <pc:sldMk cId="0"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0T08:26:10.120" v="13124"/>
        <pc:sldMkLst>
          <pc:docMk/>
          <pc:sldMk cId="2282563712" sldId="696"/>
        </pc:sldMkLst>
        <pc:spChg chg="mod topLvl">
          <ac:chgData name="Froduald Kabanza" userId="edf393d0-642b-4b9e-8c75-f62133241689" providerId="ADAL" clId="{AB09C514-6253-4CC0-8C7C-457416B9D1B5}" dt="2022-01-18T18:17:48.259" v="133" actId="207"/>
          <ac:spMkLst>
            <pc:docMk/>
            <pc:sldMk cId="2282563712"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2282563712"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2282563712"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2282563712"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2282563712"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2282563712" sldId="696"/>
            <ac:spMk id="22532" creationId="{00000000-0000-0000-0000-000000000000}"/>
          </ac:spMkLst>
        </pc:spChg>
        <pc:spChg chg="mod">
          <ac:chgData name="Froduald Kabanza" userId="edf393d0-642b-4b9e-8c75-f62133241689" providerId="ADAL" clId="{AB09C514-6253-4CC0-8C7C-457416B9D1B5}" dt="2022-01-18T18:20:47.632" v="165"/>
          <ac:spMkLst>
            <pc:docMk/>
            <pc:sldMk cId="2282563712"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2282563712"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2282563712"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2282563712"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2282563712"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2282563712"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2282563712"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2282563712"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2282563712"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2282563712"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Maxime Alvarez" userId="S::alvm2702@usherbrooke.ca::94b8b51a-7ca9-4b9e-96ad-6707a6da9ee6" providerId="AD" clId="Web-{94BF4BCC-C52D-4657-B655-52EA1D5B6F7B}"/>
    <pc:docChg chg="modSld">
      <pc:chgData name="Maxime Alvarez" userId="S::alvm2702@usherbrooke.ca::94b8b51a-7ca9-4b9e-96ad-6707a6da9ee6" providerId="AD" clId="Web-{94BF4BCC-C52D-4657-B655-52EA1D5B6F7B}" dt="2022-03-01T02:22:36.595" v="3" actId="14100"/>
      <pc:docMkLst>
        <pc:docMk/>
      </pc:docMkLst>
      <pc:sldChg chg="modSp">
        <pc:chgData name="Maxime Alvarez" userId="S::alvm2702@usherbrooke.ca::94b8b51a-7ca9-4b9e-96ad-6707a6da9ee6" providerId="AD" clId="Web-{94BF4BCC-C52D-4657-B655-52EA1D5B6F7B}" dt="2022-03-01T02:22:36.595" v="3" actId="14100"/>
        <pc:sldMkLst>
          <pc:docMk/>
          <pc:sldMk cId="0" sldId="385"/>
        </pc:sldMkLst>
        <pc:graphicFrameChg chg="mod">
          <ac:chgData name="Maxime Alvarez" userId="S::alvm2702@usherbrooke.ca::94b8b51a-7ca9-4b9e-96ad-6707a6da9ee6" providerId="AD" clId="Web-{94BF4BCC-C52D-4657-B655-52EA1D5B6F7B}" dt="2022-03-01T02:22:36.595" v="3" actId="14100"/>
          <ac:graphicFrameMkLst>
            <pc:docMk/>
            <pc:sldMk cId="0" sldId="385"/>
            <ac:graphicFrameMk id="88" creationId="{84B69533-F98A-4BC1-B059-B0E3F4639DCC}"/>
          </ac:graphicFrameMkLst>
        </pc:graphicFrameChg>
      </pc:sld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2024-02-07</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2024-02-07</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CA">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50DCCF6E-47B7-4D60-B6D6-71856F0C6A55}" type="slidenum">
              <a:rPr lang="en-US" altLang="ko-KR" sz="1200">
                <a:latin typeface="Times New Roman" pitchFamily="18" charset="0"/>
                <a:ea typeface="Gulim" pitchFamily="34" charset="-127"/>
              </a:rPr>
              <a:pPr eaLnBrk="1" hangingPunct="1"/>
              <a:t>10</a:t>
            </a:fld>
            <a:endParaRPr lang="ko-KR" altLang="en-US" sz="1200">
              <a:latin typeface="Times New Roman" pitchFamily="18" charset="0"/>
              <a:ea typeface="Gulim" pitchFamily="34" charset="-127"/>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64309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250862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9343252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2606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3519375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192475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dans tout réseau bayésien, on commence par les ancêtres</a:t>
            </a:r>
            <a:r>
              <a:rPr lang="fr-CA" baseline="0" dirty="0"/>
              <a:t> sans parents et ensuite on suit les flèches.</a:t>
            </a:r>
            <a:endParaRPr lang="en-CA" dirty="0"/>
          </a:p>
        </p:txBody>
      </p:sp>
    </p:spTree>
    <p:extLst>
      <p:ext uri="{BB962C8B-B14F-4D97-AF65-F5344CB8AC3E}">
        <p14:creationId xmlns:p14="http://schemas.microsoft.com/office/powerpoint/2010/main" val="50521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11</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 typeface="Wingdings" pitchFamily="2" charset="2"/>
              <a:buNone/>
            </a:pPr>
            <a:r>
              <a:rPr lang="en-CA" altLang="en-US">
                <a:latin typeface="Arial" pitchFamily="34" charset="0"/>
                <a:ea typeface="ＭＳ Ｐゴシック" pitchFamily="34" charset="-128"/>
              </a:rPr>
              <a:t>Il existe différentes types d’inférence dans un réseau bayésien dynamique. </a:t>
            </a:r>
            <a:r>
              <a:rPr lang="fr-CA" altLang="en-US">
                <a:latin typeface="Arial" pitchFamily="34" charset="0"/>
                <a:ea typeface="ＭＳ Ｐゴシック" pitchFamily="34" charset="-128"/>
              </a:rPr>
              <a:t>Des algorithmes pour des RBD générales existent pour chaque type  d’inférence.</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Filtrage: Calculer l’état de croyance (</a:t>
            </a:r>
            <a:r>
              <a:rPr lang="fr-CA" altLang="en-US" i="1">
                <a:solidFill>
                  <a:srgbClr val="000099"/>
                </a:solidFill>
                <a:latin typeface="Arial" pitchFamily="34" charset="0"/>
                <a:ea typeface="ＭＳ Ｐゴシック" pitchFamily="34" charset="-128"/>
              </a:rPr>
              <a:t>belief state</a:t>
            </a:r>
            <a:r>
              <a:rPr lang="fr-CA" altLang="en-US">
                <a:solidFill>
                  <a:schemeClr val="accent1"/>
                </a:solidFill>
                <a:latin typeface="Arial" pitchFamily="34" charset="0"/>
                <a:ea typeface="ＭＳ Ｐゴシック" pitchFamily="34" charset="-128"/>
              </a:rPr>
              <a:t>) </a:t>
            </a:r>
            <a:r>
              <a:rPr lang="fr-CA" altLang="en-US">
                <a:latin typeface="Arial" pitchFamily="34" charset="0"/>
                <a:ea typeface="ＭＳ Ｐゴシック" pitchFamily="34" charset="-128"/>
              </a:rPr>
              <a:t>– </a:t>
            </a:r>
            <a:r>
              <a:rPr lang="fr-CA" altLang="en-US" i="1">
                <a:latin typeface="Arial" pitchFamily="34" charset="0"/>
                <a:ea typeface="ＭＳ Ｐゴシック" pitchFamily="34" charset="-128"/>
              </a:rPr>
              <a:t>c-.à-d</a:t>
            </a:r>
            <a:r>
              <a:rPr lang="fr-CA" altLang="en-US">
                <a:latin typeface="Arial" pitchFamily="34" charset="0"/>
                <a:ea typeface="ＭＳ Ｐゴシック" pitchFamily="34" charset="-128"/>
              </a:rPr>
              <a:t>., la distribution de probabilité à priori de l’état courant, étant donné l’évidence (observation) jusque là.</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Un agent intelligent a besoin du filtrage pour maintenir à jour son état courant – ceci est nécessaire pour prendre des décisions rationnelles (déterminer l’action appropriée dans l’état courant). </a:t>
            </a:r>
          </a:p>
          <a:p>
            <a:pPr>
              <a:buFont typeface="Wingdings" pitchFamily="2" charset="2"/>
              <a:buNone/>
            </a:pPr>
            <a:endParaRPr lang="fr-CA" altLang="en-US">
              <a:latin typeface="Arial" pitchFamily="34" charset="0"/>
              <a:ea typeface="ＭＳ Ｐゴシック" pitchFamily="34" charset="-128"/>
            </a:endParaRPr>
          </a:p>
          <a:p>
            <a:endParaRPr lang="en-CA" altLang="en-US">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48131" name="Notes Placeholder 2"/>
              <p:cNvSpPr>
                <a:spLocks noGrp="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14:m>
                  <m:oMath xmlns:m="http://schemas.openxmlformats.org/officeDocument/2006/math">
                    <m:r>
                      <a:rPr lang="en-US" i="1" smtClean="0">
                        <a:solidFill>
                          <a:srgbClr val="000000"/>
                        </a:solidFill>
                        <a:latin typeface="Cambria Math" panose="02040503050406030204" pitchFamily="18" charset="0"/>
                      </a:rPr>
                      <m:t>𝑃</m:t>
                    </m:r>
                    <m:r>
                      <a:rPr lang="en-US"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0" i="0" smtClean="0">
                        <a:solidFill>
                          <a:srgbClr val="000000"/>
                        </a:solidFill>
                        <a:latin typeface="Cambria Math" panose="02040503050406030204" pitchFamily="18" charset="0"/>
                      </a:rPr>
                      <m:t>)</m:t>
                    </m:r>
                  </m:oMath>
                </a14:m>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r>
                      <a:rPr lang="en-CA" sz="1200" b="0" i="0" smtClean="0">
                        <a:solidFill>
                          <a:srgbClr val="000000"/>
                        </a:solidFill>
                        <a:latin typeface="Cambria Math" panose="02040503050406030204" pitchFamily="18" charset="0"/>
                      </a:rPr>
                      <m:t>=</m:t>
                    </m:r>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d>
                      <m:dPr>
                        <m:begChr m:val="|"/>
                        <m:ctrlPr>
                          <a:rPr lang="en-CA" b="0" i="1" smtClean="0">
                            <a:solidFill>
                              <a:srgbClr val="000000"/>
                            </a:solidFill>
                            <a:latin typeface="Cambria Math" panose="02040503050406030204" pitchFamily="18" charset="0"/>
                          </a:rPr>
                        </m:ctrlPr>
                      </m:dPr>
                      <m:e>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d>
                    <m:r>
                      <a:rPr lang="en-CA" b="0" i="1" smtClean="0">
                        <a:solidFill>
                          <a:srgbClr val="000000"/>
                        </a:solidFill>
                        <a:latin typeface="Cambria Math" panose="02040503050406030204" pitchFamily="18" charset="0"/>
                      </a:rPr>
                      <m:t>                </m:t>
                    </m:r>
                    <m:r>
                      <a:rPr lang="en-CA" b="0" i="1" smtClean="0">
                        <a:solidFill>
                          <a:srgbClr val="000000"/>
                        </a:solidFill>
                        <a:latin typeface="Cambria Math" panose="02040503050406030204" pitchFamily="18" charset="0"/>
                      </a:rPr>
                      <m:t>𝐴𝑣𝑒𝑐</m:t>
                    </m:r>
                    <m:r>
                      <a:rPr lang="en-CA" b="0" i="1"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smtClean="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P</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m:t>
                    </m:r>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14:m>
                  <m:oMath xmlns:m="http://schemas.openxmlformats.org/officeDocument/2006/math">
                    <m:r>
                      <a:rPr lang="en-US" sz="1200" i="1" smtClean="0">
                        <a:solidFill>
                          <a:srgbClr val="000000"/>
                        </a:solidFill>
                        <a:latin typeface="Cambria Math" panose="02040503050406030204" pitchFamily="18" charset="0"/>
                      </a:rPr>
                      <m:t>𝛼</m:t>
                    </m:r>
                  </m:oMath>
                </a14:m>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Choice>
        <mc:Fallback xmlns="">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r>
                  <a:rPr lang="en-US" i="0">
                    <a:solidFill>
                      <a:srgbClr val="000000"/>
                    </a:solidFill>
                    <a:latin typeface="Cambria Math" panose="02040503050406030204" pitchFamily="18" charset="0"/>
                  </a:rPr>
                  <a:t>𝑃(𝑋_(𝑡+1)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𝑒_(1:𝑡),𝑒_(𝑡+1))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𝑒_(1:𝑡),𝑒_(𝑡+1)</a:t>
                </a:r>
                <a:r>
                  <a:rPr lang="en-CA"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𝑒_(1:𝑡)</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𝑿_(𝒕+𝟏)</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𝑿_(𝒕+𝟏)</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𝒆_(𝒕+𝟏)</a:t>
                </a:r>
                <a:r>
                  <a:rPr lang="en-CA" b="0" i="0">
                    <a:solidFill>
                      <a:srgbClr val="000000"/>
                    </a:solidFill>
                    <a:latin typeface="Cambria Math" panose="02040503050406030204" pitchFamily="18" charset="0"/>
                  </a:rPr>
                  <a:t>)</a:t>
                </a:r>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𝑿_(𝒕+𝟏)</a:t>
                </a:r>
                <a:r>
                  <a:rPr lang="en-CA" b="1" i="0">
                    <a:solidFill>
                      <a:srgbClr val="000000"/>
                    </a:solidFill>
                    <a:latin typeface="Cambria Math" panose="02040503050406030204" pitchFamily="18" charset="0"/>
                  </a:rPr>
                  <a:t> |</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a:solidFill>
                      <a:srgbClr val="000000"/>
                    </a:solidFill>
                    <a:latin typeface="Cambria Math" panose="02040503050406030204" pitchFamily="18" charset="0"/>
                  </a:rPr>
                  <a:t>=</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i="0">
                    <a:solidFill>
                      <a:srgbClr val="000000"/>
                    </a:solidFill>
                    <a:latin typeface="Cambria Math" panose="02040503050406030204" pitchFamily="18" charset="0"/>
                  </a:rPr>
                  <a:t>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𝑒_(𝑡+1) )</a:t>
                </a:r>
                <a:r>
                  <a:rPr lang="en-CA" b="0" i="0">
                    <a:solidFill>
                      <a:srgbClr val="000000"/>
                    </a:solidFill>
                    <a:latin typeface="Cambria Math" panose="02040503050406030204" pitchFamily="18" charset="0"/>
                  </a:rPr>
                  <a:t>                 𝐴𝑣𝑒𝑐 </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 =</a:t>
                </a:r>
                <a:r>
                  <a:rPr lang="en-US"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Cambria Math" panose="02040503050406030204" pitchFamily="18" charset="0"/>
                  </a:rPr>
                  <a:t>"</a:t>
                </a:r>
                <a:r>
                  <a:rPr lang="en-CA" sz="1200" b="0" i="0" u="none" strike="noStrike" kern="1200" baseline="0" dirty="0">
                    <a:solidFill>
                      <a:schemeClr val="tx1"/>
                    </a:solidFill>
                    <a:latin typeface="Cambria Math" panose="02040503050406030204" pitchFamily="18" charset="0"/>
                    <a:ea typeface="ＭＳ Ｐゴシック" pitchFamily="4" charset="-128"/>
                    <a:cs typeface="ＭＳ Ｐゴシック" pitchFamily="4" charset="-128"/>
                  </a:rPr>
                  <a:t> ∗ P(</a:t>
                </a:r>
                <a:r>
                  <a:rPr lang="en-US" sz="1200" b="0" i="0" u="none" strike="noStrike" kern="1200" baseline="0">
                    <a:solidFill>
                      <a:srgbClr val="000000"/>
                    </a:solidFill>
                    <a:latin typeface="Cambria Math" panose="02040503050406030204" pitchFamily="18"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𝑒_(𝑡+1)</a:t>
                </a:r>
                <a:r>
                  <a:rPr lang="en-CA" b="0" i="0">
                    <a:solidFill>
                      <a:srgbClr val="000000"/>
                    </a:solidFill>
                    <a:latin typeface="Cambria Math" panose="02040503050406030204" pitchFamily="18" charset="0"/>
                  </a:rPr>
                  <a: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r>
                  <a:rPr lang="en-US" sz="1200" i="0">
                    <a:solidFill>
                      <a:srgbClr val="000000"/>
                    </a:solidFill>
                    <a:latin typeface="Cambria Math" panose="02040503050406030204" pitchFamily="18" charset="0"/>
                  </a:rPr>
                  <a:t>𝛼</a:t>
                </a:r>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Fallback>
      </mc:AlternateContent>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r>
              <a:rPr lang="en-CA" sz="1200" b="0" i="0" u="none" strike="noStrike" kern="1200" baseline="0" dirty="0">
                <a:solidFill>
                  <a:schemeClr val="tx1"/>
                </a:solidFill>
                <a:latin typeface="Arial" charset="0"/>
                <a:ea typeface="ＭＳ Ｐゴシック" pitchFamily="4" charset="-128"/>
                <a:cs typeface="ＭＳ Ｐゴシック" pitchFamily="4" charset="-128"/>
              </a:rPr>
              <a:t>We can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think of the filtered estimate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r>
              <a:rPr lang="en-CA" sz="1200" b="1" i="0" u="none" strike="noStrike" kern="1200" baseline="0" dirty="0" err="1">
                <a:solidFill>
                  <a:schemeClr val="tx1"/>
                </a:solidFill>
                <a:latin typeface="Arial" charset="0"/>
                <a:ea typeface="ＭＳ Ｐゴシック" pitchFamily="4" charset="-128"/>
                <a:cs typeface="ＭＳ Ｐゴシック" pitchFamily="4" charset="-128"/>
              </a:rPr>
              <a:t>X</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1" i="0" u="none" strike="noStrike" kern="1200" baseline="0" dirty="0">
                <a:solidFill>
                  <a:schemeClr val="tx1"/>
                </a:solidFill>
                <a:latin typeface="Arial" charset="0"/>
                <a:ea typeface="ＭＳ Ｐゴシック" pitchFamily="4" charset="-128"/>
                <a:cs typeface="ＭＳ Ｐゴシック" pitchFamily="4" charset="-128"/>
              </a:rPr>
              <a:t>e</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as a “message”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f</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that is propagated forward along</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sequence, modified by each transition and updated by each new observation. The process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is</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given</a:t>
            </a:r>
            <a:r>
              <a:rPr lang="fr-CA" sz="1200" b="0" i="0" u="none" strike="noStrike" kern="1200" baseline="0" dirty="0">
                <a:solidFill>
                  <a:schemeClr val="tx1"/>
                </a:solidFill>
                <a:latin typeface="Arial" charset="0"/>
                <a:ea typeface="ＭＳ Ｐゴシック" pitchFamily="4" charset="-128"/>
                <a:cs typeface="ＭＳ Ｐゴシック" pitchFamily="4" charset="-128"/>
              </a:rPr>
              <a:t> by</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FORWAD(</a:t>
            </a:r>
            <a:r>
              <a:rPr lang="fr-CA" altLang="en-US" b="1"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a:p>
            <a:endParaRPr lang="en-CA" altLang="en-US" dirty="0">
              <a:latin typeface="Arial"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where FORWARD implements the update described in the previous equation.</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Nous avons déjà vu la programmation dynamique dans le cas d’un algorithme d’apprentissage pour un réseau de neurones: la </a:t>
            </a:r>
            <a:r>
              <a:rPr lang="fr-CA" altLang="en-US" dirty="0" err="1">
                <a:latin typeface="Arial" pitchFamily="34" charset="0"/>
                <a:ea typeface="Gulim" pitchFamily="34" charset="-127"/>
              </a:rPr>
              <a:t>rétropopagation</a:t>
            </a:r>
            <a:r>
              <a:rPr lang="fr-CA" altLang="en-US" dirty="0">
                <a:latin typeface="Arial" pitchFamily="34" charset="0"/>
                <a:ea typeface="Gulim" pitchFamily="34" charset="-127"/>
              </a:rPr>
              <a:t> du gradient.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(ex: dans un tableau) et ensuite on va consulter la mémoire pour les éléments qui m’intéressent pour d’autres calculs ultérieures.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C’est un concept qui reviendra régulièrement dans ce cours.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La meilleure façon d’implémenter cet algorithme serait de mettre les résultats de chaque étape dans un tableau indexé par les valeurs de x (i pour la valeur numéro i) et d’itérer là-dessus. </a:t>
            </a:r>
          </a:p>
          <a:p>
            <a:endParaRPr lang="en-CA" altLang="en-US" sz="1200" b="0" i="0" u="none" strike="noStrike" kern="1200" baseline="0" dirty="0">
              <a:solidFill>
                <a:schemeClr val="tx1"/>
              </a:solidFill>
              <a:latin typeface="Arial" charset="0"/>
              <a:ea typeface="ＭＳ Ｐゴシック" pitchFamily="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e l'image des diapositives 1"/>
          <p:cNvSpPr>
            <a:spLocks noGrp="1" noRot="1" noChangeAspect="1" noTextEdit="1"/>
          </p:cNvSpPr>
          <p:nvPr>
            <p:ph type="sldImg"/>
          </p:nvPr>
        </p:nvSpPr>
        <p:spPr>
          <a:ln/>
        </p:spPr>
      </p:sp>
      <p:sp>
        <p:nvSpPr>
          <p:cNvPr id="119811"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dirty="0">
              <a:latin typeface="Arial"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14:m>
                  <m:oMath xmlns:m="http://schemas.openxmlformats.org/officeDocument/2006/math">
                    <m:nary>
                      <m:naryPr>
                        <m:chr m:val="∑"/>
                        <m:supHide m:val="on"/>
                        <m:ctrlPr>
                          <a:rPr lang="en-US" sz="1200" i="1" smtClean="0">
                            <a:solidFill>
                              <a:srgbClr val="000000"/>
                            </a:solidFill>
                            <a:latin typeface="Cambria Math" panose="02040503050406030204" pitchFamily="18" charset="0"/>
                          </a:rPr>
                        </m:ctrlPr>
                      </m:naryPr>
                      <m: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h</m:t>
                            </m:r>
                          </m:e>
                          <m:sub>
                            <m:r>
                              <a:rPr lang="en-US" sz="1200" i="1">
                                <a:solidFill>
                                  <a:srgbClr val="000000"/>
                                </a:solidFill>
                                <a:latin typeface="Cambria Math" panose="02040503050406030204" pitchFamily="18" charset="0"/>
                              </a:rPr>
                              <m:t>𝑡</m:t>
                            </m:r>
                          </m:sub>
                        </m:sSub>
                      </m:sub>
                      <m:sup/>
                      <m:e>
                        <m:r>
                          <a:rPr lang="en-US" sz="1200" i="1">
                            <a:solidFill>
                              <a:srgbClr val="000000"/>
                            </a:solidFill>
                            <a:latin typeface="Cambria Math" panose="02040503050406030204" pitchFamily="18" charset="0"/>
                          </a:rPr>
                          <m:t>𝑃</m:t>
                        </m:r>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e>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e>
                        </m:d>
                      </m:e>
                    </m:nary>
                    <m:r>
                      <a:rPr lang="en-US" sz="1200" i="1">
                        <a:solidFill>
                          <a:srgbClr val="000000"/>
                        </a:solidFill>
                        <a:latin typeface="Cambria Math" panose="02040503050406030204" pitchFamily="18" charset="0"/>
                      </a:rPr>
                      <m:t>𝑃</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est P(</a:t>
                </a:r>
                <a14:m>
                  <m:oMath xmlns:m="http://schemas.openxmlformats.org/officeDocument/2006/math">
                    <m:r>
                      <a:rPr lang="en-US" sz="1200" i="1" smtClean="0">
                        <a:solidFill>
                          <a:srgbClr val="000000"/>
                        </a:solidFill>
                        <a:latin typeface="Cambria Math" panose="02040503050406030204" pitchFamily="18" charset="0"/>
                      </a:rPr>
                      <m:t>𝑃</m:t>
                    </m:r>
                    <m:r>
                      <a:rPr lang="en-US" sz="1200" i="1" smtClean="0">
                        <a:solidFill>
                          <a:srgbClr val="000000"/>
                        </a:solidFill>
                        <a:latin typeface="Cambria Math" panose="02040503050406030204" pitchFamily="18" charset="0"/>
                      </a:rPr>
                      <m:t>(</m:t>
                    </m:r>
                    <m:sSub>
                      <m:sSubPr>
                        <m:ctrlPr>
                          <a:rPr lang="en-US" sz="1200" i="1" smtClean="0">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Choice>
        <mc:Fallback xmlns="">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r>
                  <a:rPr lang="en-US" sz="1200" i="0">
                    <a:solidFill>
                      <a:srgbClr val="000000"/>
                    </a:solidFill>
                    <a:latin typeface="Cambria Math" panose="02040503050406030204" pitchFamily="18" charset="0"/>
                  </a:rPr>
                  <a:t>∑_(ℎ_𝑡)▒〖𝑃(𝑋_(𝑡+1)│𝑥_𝑡 ) 〗 𝑃(𝑥_𝑡</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est P(</a:t>
                </a:r>
                <a:r>
                  <a:rPr lang="en-US" sz="1200" i="0">
                    <a:solidFill>
                      <a:srgbClr val="000000"/>
                    </a:solidFill>
                    <a:latin typeface="Cambria Math" panose="02040503050406030204" pitchFamily="18" charset="0"/>
                  </a:rPr>
                  <a:t>𝑃(𝑋_(𝑡+1)</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Fallback>
      </mc:AlternateContent>
    </p:spTree>
    <p:extLst>
      <p:ext uri="{BB962C8B-B14F-4D97-AF65-F5344CB8AC3E}">
        <p14:creationId xmlns:p14="http://schemas.microsoft.com/office/powerpoint/2010/main" val="178486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ea typeface="ＭＳ Ｐゴシック" pitchFamily="34" charset="-128"/>
              </a:rPr>
              <a:t>Il existe une programmation dynamique pour la prédiction, mais je ne la couvre pas dans ce cours. Voir Section 14.2 du livre.</a:t>
            </a:r>
            <a:endParaRPr lang="en-CA" altLang="en-US" dirty="0">
              <a:latin typeface="Arial" pitchFamily="34" charset="0"/>
              <a:ea typeface="ＭＳ Ｐゴシック" pitchFamily="34" charset="-128"/>
            </a:endParaRPr>
          </a:p>
        </p:txBody>
      </p:sp>
    </p:spTree>
    <p:extLst>
      <p:ext uri="{BB962C8B-B14F-4D97-AF65-F5344CB8AC3E}">
        <p14:creationId xmlns:p14="http://schemas.microsoft.com/office/powerpoint/2010/main" val="525106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ea typeface="ＭＳ Ｐゴシック" pitchFamily="34" charset="-128"/>
              </a:rPr>
              <a:t>Il existe des algorithmes de programmation dynamique pour le lissage (c’est une programmation dynamique à rebours dans ce cas-ci) et pour l’explication la plus plausible. Je ne les couvre pas dans ce cours. Voir Section 14.2 du livre.</a:t>
            </a:r>
            <a:endParaRPr lang="en-CA" altLang="en-US" dirty="0">
              <a:latin typeface="Arial" pitchFamily="34" charset="0"/>
              <a:ea typeface="ＭＳ Ｐゴシック" pitchFamily="34" charset="-128"/>
            </a:endParaRPr>
          </a:p>
          <a:p>
            <a:endParaRPr lang="fr-CA" dirty="0"/>
          </a:p>
        </p:txBody>
      </p:sp>
    </p:spTree>
    <p:extLst>
      <p:ext uri="{BB962C8B-B14F-4D97-AF65-F5344CB8AC3E}">
        <p14:creationId xmlns:p14="http://schemas.microsoft.com/office/powerpoint/2010/main" val="2937335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Markov du premier ordre parce que les probabilités de transitions et les transitions dans un état dépendent seulement de l</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(et non des deux, trois, ou quatre … derniers états).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59176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Dans ce cas-ci on</a:t>
            </a:r>
            <a:r>
              <a:rPr lang="fr-CA" baseline="0" dirty="0"/>
              <a:t> pourrait par exemple modéliser un mot où chaque Xi est un caractère du mot.</a:t>
            </a:r>
          </a:p>
          <a:p>
            <a:endParaRPr lang="fr-CA" baseline="0" dirty="0"/>
          </a:p>
          <a:p>
            <a:r>
              <a:rPr lang="fr-CA" baseline="0" dirty="0"/>
              <a:t>Ou alors modéliser une phrase et chaque </a:t>
            </a:r>
            <a:r>
              <a:rPr lang="fr-CA" baseline="0" dirty="0" err="1"/>
              <a:t>Xt</a:t>
            </a:r>
            <a:r>
              <a:rPr lang="fr-CA" baseline="0" dirty="0"/>
              <a:t> est un mot.</a:t>
            </a:r>
            <a:endParaRPr lang="en-CA" dirty="0"/>
          </a:p>
        </p:txBody>
      </p:sp>
    </p:spTree>
    <p:extLst>
      <p:ext uri="{BB962C8B-B14F-4D97-AF65-F5344CB8AC3E}">
        <p14:creationId xmlns:p14="http://schemas.microsoft.com/office/powerpoint/2010/main" val="2453835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3885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on</a:t>
            </a:r>
            <a:r>
              <a:rPr lang="fr-CA" baseline="0" dirty="0"/>
              <a:t> a vu dans un réseau bayésien, la probabilité pour toutes les variables (par exemple, pour tous les mots ou les phrases selon ce que la chaine de Markov modélise).</a:t>
            </a:r>
            <a:endParaRPr lang="en-CA" dirty="0"/>
          </a:p>
        </p:txBody>
      </p:sp>
    </p:spTree>
    <p:extLst>
      <p:ext uri="{BB962C8B-B14F-4D97-AF65-F5344CB8AC3E}">
        <p14:creationId xmlns:p14="http://schemas.microsoft.com/office/powerpoint/2010/main" val="2760901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Exemple :</a:t>
            </a:r>
          </a:p>
          <a:p>
            <a:endParaRPr lang="fr-CA" altLang="en-US" dirty="0">
              <a:latin typeface="Arial" pitchFamily="34" charset="0"/>
              <a:ea typeface="ＭＳ Ｐゴシック" pitchFamily="34" charset="-128"/>
            </a:endParaRPr>
          </a:p>
          <a:p>
            <a:r>
              <a:rPr lang="fr-CA" altLang="en-US" dirty="0" err="1">
                <a:latin typeface="Arial" pitchFamily="34" charset="0"/>
                <a:ea typeface="ＭＳ Ｐゴシック" pitchFamily="34" charset="-128"/>
              </a:rPr>
              <a:t>Ht</a:t>
            </a:r>
            <a:r>
              <a:rPr lang="fr-CA" altLang="en-US" dirty="0">
                <a:latin typeface="Arial" pitchFamily="34" charset="0"/>
                <a:ea typeface="ＭＳ Ｐゴシック" pitchFamily="34" charset="-128"/>
              </a:rPr>
              <a:t> : mot que l’on veut écrire</a:t>
            </a:r>
          </a:p>
          <a:p>
            <a:r>
              <a:rPr lang="fr-CA" altLang="en-US" dirty="0">
                <a:latin typeface="Arial" pitchFamily="34" charset="0"/>
                <a:ea typeface="ＭＳ Ｐゴシック" pitchFamily="34" charset="-128"/>
              </a:rPr>
              <a:t>St: mot réellement écrit</a:t>
            </a:r>
            <a:endParaRPr lang="en-CA" altLang="en-US" dirty="0">
              <a:latin typeface="Arial"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L’exemple du parapluie est en fait un modèle de Markov caché. L’état caché est le temps (à savoir s’il pleut ou s’il ne pleut pas).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Applications: </a:t>
            </a:r>
          </a:p>
          <a:p>
            <a:pPr>
              <a:buFontTx/>
              <a:buChar char="•"/>
            </a:pPr>
            <a:r>
              <a:rPr lang="fr-CA" altLang="ko-KR" sz="1800" dirty="0">
                <a:latin typeface="Arial" pitchFamily="34" charset="0"/>
                <a:ea typeface="Gulim" pitchFamily="34" charset="-127"/>
              </a:rPr>
              <a:t>Reconnaissance vocale.</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caractères.  </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Génome.</a:t>
            </a:r>
          </a:p>
          <a:p>
            <a:pPr lvl="1">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plans</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Beaucoup d’autres.</a:t>
            </a:r>
          </a:p>
          <a:p>
            <a:endParaRPr lang="en-CA" altLang="en-US" dirty="0">
              <a:latin typeface="Arial" pitchFamily="34" charset="0"/>
              <a:ea typeface="ＭＳ Ｐゴシック" pitchFamily="34" charset="-128"/>
            </a:endParaRPr>
          </a:p>
          <a:p>
            <a:endParaRPr lang="en-CA" altLang="en-US" dirty="0">
              <a:latin typeface="Arial"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3326791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Selon le modèle HMM,</a:t>
            </a:r>
            <a:r>
              <a:rPr lang="fr-CA" baseline="0" dirty="0"/>
              <a:t> la probabilité d’une série d’observations et d’une série d’assignation d’états cachée.</a:t>
            </a:r>
          </a:p>
          <a:p>
            <a:endParaRPr lang="fr-CA" baseline="0" dirty="0"/>
          </a:p>
          <a:p>
            <a:r>
              <a:rPr lang="fr-CA" baseline="0" dirty="0"/>
              <a:t>Si on veut la distribution pour la séquence complète, remplacer t par T</a:t>
            </a:r>
            <a:endParaRPr lang="en-CA" dirty="0"/>
          </a:p>
        </p:txBody>
      </p:sp>
    </p:spTree>
    <p:extLst>
      <p:ext uri="{BB962C8B-B14F-4D97-AF65-F5344CB8AC3E}">
        <p14:creationId xmlns:p14="http://schemas.microsoft.com/office/powerpoint/2010/main" val="3089121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r>
              <a:rPr lang="fr-CA" altLang="ko-KR" dirty="0">
                <a:latin typeface="Arial" pitchFamily="34" charset="0"/>
                <a:ea typeface="ＭＳ Ｐゴシック" pitchFamily="34" charset="-128"/>
              </a:rPr>
              <a:t>Je devrais noter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h</a:t>
            </a:r>
            <a:r>
              <a:rPr lang="fr-CA" altLang="ko-KR"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s</a:t>
            </a:r>
            <a:r>
              <a:rPr lang="fr-CA" altLang="ko-KR" baseline="-25000" dirty="0" err="1">
                <a:ea typeface="ＭＳ Ｐゴシック" pitchFamily="34" charset="-128"/>
              </a:rPr>
              <a:t>k</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X</a:t>
            </a:r>
            <a:r>
              <a:rPr lang="fr-CA" altLang="ko-KR" baseline="-25000" dirty="0">
                <a:ea typeface="ＭＳ Ｐゴシック" pitchFamily="34" charset="-128"/>
              </a:rPr>
              <a:t>K</a:t>
            </a:r>
            <a:r>
              <a:rPr lang="fr-CA" altLang="ko-KR" dirty="0">
                <a:ea typeface="ＭＳ Ｐゴシック" pitchFamily="34" charset="-128"/>
              </a:rPr>
              <a:t> = x</a:t>
            </a:r>
            <a:r>
              <a:rPr lang="fr-CA" altLang="ko-KR" baseline="-25000" dirty="0">
                <a:ea typeface="ＭＳ Ｐゴシック" pitchFamily="34" charset="-128"/>
              </a:rPr>
              <a:t>i</a:t>
            </a:r>
            <a:r>
              <a:rPr lang="fr-CA" altLang="ko-KR" dirty="0">
                <a:ea typeface="ＭＳ Ｐゴシック" pitchFamily="34" charset="-128"/>
              </a:rPr>
              <a:t>)</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Pour simplifier, je note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i)</a:t>
            </a:r>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avions vu une formule de programmation dynamique générale pour le filtrage. </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allons maintenant voir une formule simplifiée pour le cas spécifique d’une chaîne de Markov cachée</a:t>
            </a:r>
          </a:p>
          <a:p>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 – on verra plus tard une programmation dynamique à rebours.</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dans un tableau et ensuite on va consulter le tableau pour les éléments qui m’intéressent.</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endParaRPr lang="fr-CA" altLang="en-US" dirty="0">
              <a:latin typeface="Arial" pitchFamily="34" charset="0"/>
              <a:ea typeface="Gulim" pitchFamily="34" charset="-127"/>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a:t>
            </a:r>
          </a:p>
          <a:p>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(dans ce cas-ci un tableau alpha) et ensuite on va consulter la mémoire pour les éléments qui m’intéressent pour d’autres calculs ultérieures.</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r>
              <a:rPr lang="fr-CA" altLang="en-US" dirty="0">
                <a:latin typeface="Arial" pitchFamily="34" charset="0"/>
                <a:ea typeface="Gulim" pitchFamily="34" charset="-127"/>
              </a:rPr>
              <a:t>Cette programmation est quasi la même que l’autre algorithme de filtrage. La seule différence est qu’on itère sur la probabilité conjointe au lieu d’itérer sur la probabilité conditionnelle. </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Les deux ont la même complexité. Les deux sont inefficaces parce qu’à chaque itération (mise à jour), il faut faire une sommation sur toutes les valeurs possibles de l’état cachée.</a:t>
            </a:r>
          </a:p>
        </p:txBody>
      </p:sp>
    </p:spTree>
    <p:extLst>
      <p:ext uri="{BB962C8B-B14F-4D97-AF65-F5344CB8AC3E}">
        <p14:creationId xmlns:p14="http://schemas.microsoft.com/office/powerpoint/2010/main" val="2825051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623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pPr>
              <a:lnSpc>
                <a:spcPct val="80000"/>
              </a:lnSpc>
              <a:defRPr/>
            </a:pPr>
            <a:r>
              <a:rPr lang="fr-CA" altLang="ko-KR" sz="1400" dirty="0">
                <a:latin typeface="Arial" pitchFamily="34" charset="0"/>
                <a:ea typeface="Gulim" pitchFamily="34" charset="-127"/>
              </a:rPr>
              <a:t>Statique vs dynamique: Réparation voiture vs traitement d’un patient diabétique.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Patient diabétique: </a:t>
            </a:r>
          </a:p>
          <a:p>
            <a:pPr marL="285750" indent="-285750">
              <a:lnSpc>
                <a:spcPct val="80000"/>
              </a:lnSpc>
              <a:buFontTx/>
              <a:buChar char="-"/>
              <a:defRPr/>
            </a:pPr>
            <a:r>
              <a:rPr lang="fr-CA" altLang="ko-KR" sz="1400" dirty="0">
                <a:latin typeface="Arial" pitchFamily="34" charset="0"/>
                <a:ea typeface="Gulim" pitchFamily="34" charset="-127"/>
              </a:rPr>
              <a:t>observations: doses d’insuline récemment administrées, ingestion de nourriture, glycémies et autres mesures.</a:t>
            </a:r>
          </a:p>
          <a:p>
            <a:pPr marL="285750" indent="-285750">
              <a:lnSpc>
                <a:spcPct val="80000"/>
              </a:lnSpc>
              <a:buFontTx/>
              <a:buChar char="-"/>
              <a:defRPr/>
            </a:pPr>
            <a:r>
              <a:rPr lang="fr-CA" altLang="ko-KR" sz="1400" dirty="0">
                <a:latin typeface="Arial" pitchFamily="34" charset="0"/>
                <a:ea typeface="Gulim" pitchFamily="34" charset="-127"/>
              </a:rPr>
              <a:t>La tâche est d’évaluer l’état actuel du patient, notamment le taux de glycémie et le taux d’insuline réel.</a:t>
            </a:r>
          </a:p>
          <a:p>
            <a:pPr marL="285750" indent="-285750">
              <a:lnSpc>
                <a:spcPct val="80000"/>
              </a:lnSpc>
              <a:buFontTx/>
              <a:buChar char="-"/>
              <a:defRPr/>
            </a:pPr>
            <a:r>
              <a:rPr lang="fr-CA" altLang="ko-KR" sz="1400" dirty="0">
                <a:latin typeface="Arial" pitchFamily="34" charset="0"/>
                <a:ea typeface="Gulim" pitchFamily="34" charset="-127"/>
              </a:rPr>
              <a:t>Avec ces infos, on peut prendre une décision sur le régime du patient.</a:t>
            </a:r>
          </a:p>
          <a:p>
            <a:pPr>
              <a:lnSpc>
                <a:spcPct val="80000"/>
              </a:lnSpc>
              <a:defRPr/>
            </a:pP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Il existe plusieurs exemples de systèmes dynamiques dont on ne peut voir ou déterminer la séquence d’états internes avec certitude.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Mais on peut observer les signaux émis par les états, toutefois avec du bruit.  </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À partir de ces observations bruitées, on aimerait pouvoir</a:t>
            </a:r>
            <a:r>
              <a:rPr lang="fr-FR" altLang="ko-KR" sz="1400" dirty="0">
                <a:latin typeface="Arial" pitchFamily="34" charset="0"/>
                <a:ea typeface="Gulim" pitchFamily="34" charset="-127"/>
              </a:rPr>
              <a:t>:</a:t>
            </a: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Prédire la dynamique (séquence d’états) du système émettant les signaux.</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l’historique du système.</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la probabilité de la prochaine observation.</a:t>
            </a:r>
          </a:p>
          <a:p>
            <a:pPr lvl="1">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Ce sont des problèmes typiques des réseaux </a:t>
            </a:r>
            <a:r>
              <a:rPr lang="fr-CA" altLang="ko-KR" sz="1400" dirty="0" err="1">
                <a:latin typeface="Arial" pitchFamily="34" charset="0"/>
                <a:ea typeface="Gulim" pitchFamily="34" charset="-127"/>
              </a:rPr>
              <a:t>bayesiens</a:t>
            </a:r>
            <a:r>
              <a:rPr lang="fr-CA" altLang="ko-KR" sz="1400" dirty="0">
                <a:latin typeface="Arial" pitchFamily="34" charset="0"/>
                <a:ea typeface="Gulim" pitchFamily="34" charset="-127"/>
              </a:rPr>
              <a:t> dynamiques, en particulier des chaînes cachées de Markov et des filtres de </a:t>
            </a:r>
            <a:r>
              <a:rPr lang="fr-CA" altLang="ko-KR" sz="1400" dirty="0" err="1">
                <a:latin typeface="Arial" pitchFamily="34" charset="0"/>
                <a:ea typeface="Gulim" pitchFamily="34" charset="-127"/>
              </a:rPr>
              <a:t>Kalman</a:t>
            </a:r>
            <a:r>
              <a:rPr lang="fr-CA" altLang="ko-KR" sz="1400" dirty="0">
                <a:latin typeface="Arial" pitchFamily="34" charset="0"/>
                <a:ea typeface="Gulim" pitchFamily="34" charset="-127"/>
              </a:rPr>
              <a:t> que nous verrons plus loin.</a:t>
            </a:r>
          </a:p>
          <a:p>
            <a:pPr>
              <a:lnSpc>
                <a:spcPct val="80000"/>
              </a:lnSpc>
              <a:defRPr/>
            </a:pPr>
            <a:endParaRPr lang="en-CA" sz="900" dirty="0">
              <a:latin typeface="Arial"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20999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38156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9151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6569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9419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70348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23948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586266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911426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Si on </a:t>
            </a:r>
            <a:r>
              <a:rPr lang="en-CA" dirty="0" err="1"/>
              <a:t>veut</a:t>
            </a:r>
            <a:r>
              <a:rPr lang="en-CA" dirty="0"/>
              <a:t> </a:t>
            </a:r>
            <a:r>
              <a:rPr lang="en-CA" dirty="0" err="1"/>
              <a:t>calculer</a:t>
            </a:r>
            <a:r>
              <a:rPr lang="en-CA" dirty="0"/>
              <a:t> la </a:t>
            </a:r>
            <a:r>
              <a:rPr lang="en-CA" dirty="0" err="1"/>
              <a:t>probabilité</a:t>
            </a:r>
            <a:r>
              <a:rPr lang="en-CA" dirty="0"/>
              <a:t> </a:t>
            </a:r>
            <a:r>
              <a:rPr lang="en-CA" dirty="0" err="1"/>
              <a:t>d’une</a:t>
            </a:r>
            <a:r>
              <a:rPr lang="en-CA" dirty="0"/>
              <a:t> sequence </a:t>
            </a:r>
            <a:r>
              <a:rPr lang="fr-CA" altLang="ko-KR" i="1" dirty="0">
                <a:ea typeface="ＭＳ Ｐゴシック" pitchFamily="34" charset="-128"/>
              </a:rPr>
              <a:t>s</a:t>
            </a:r>
            <a:r>
              <a:rPr lang="fr-CA" altLang="en-US" i="1" baseline="-25000" dirty="0">
                <a:ea typeface="ＭＳ Ｐゴシック" pitchFamily="34" charset="-128"/>
              </a:rPr>
              <a:t>1:T</a:t>
            </a:r>
            <a:endParaRPr lang="fr-CA" altLang="ko-KR" i="1" dirty="0">
              <a:ea typeface="ＭＳ Ｐゴシック" pitchFamily="34" charset="-128"/>
            </a:endParaRPr>
          </a:p>
          <a:p>
            <a:r>
              <a:rPr lang="en-CA" dirty="0" err="1"/>
              <a:t>C’est</a:t>
            </a:r>
            <a:r>
              <a:rPr lang="en-CA" baseline="0" dirty="0"/>
              <a:t> </a:t>
            </a:r>
            <a:r>
              <a:rPr lang="en-CA" baseline="0" dirty="0" err="1"/>
              <a:t>simplement</a:t>
            </a:r>
            <a:r>
              <a:rPr lang="en-CA" baseline="0" dirty="0"/>
              <a:t> alpha(0,T)+alpha(1,T).</a:t>
            </a:r>
            <a:endParaRPr lang="fr-CA" dirty="0"/>
          </a:p>
        </p:txBody>
      </p:sp>
    </p:spTree>
    <p:extLst>
      <p:ext uri="{BB962C8B-B14F-4D97-AF65-F5344CB8AC3E}">
        <p14:creationId xmlns:p14="http://schemas.microsoft.com/office/powerpoint/2010/main" val="375517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Le premier exemple de </a:t>
            </a:r>
            <a:r>
              <a:rPr lang="fr-FR" altLang="en-US">
                <a:latin typeface="Arial" pitchFamily="34" charset="0"/>
                <a:ea typeface="ＭＳ Ｐゴシック" pitchFamily="34" charset="-128"/>
              </a:rPr>
              <a:t>RBD</a:t>
            </a:r>
            <a:r>
              <a:rPr lang="fr-CA" altLang="en-US">
                <a:latin typeface="Arial" pitchFamily="34" charset="0"/>
                <a:ea typeface="ＭＳ Ｐゴシック" pitchFamily="34" charset="-128"/>
              </a:rPr>
              <a:t> est aussi une chaîne de Markov. Nous les étudierons  plus spécifiquement plus loin.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endParaRPr lang="fr-CA" altLang="ko-KR" dirty="0">
              <a:ea typeface="ＭＳ Ｐゴシック" pitchFamily="34" charset="-128"/>
            </a:endParaRPr>
          </a:p>
          <a:p>
            <a:r>
              <a:rPr lang="fr-CA" altLang="ko-KR" dirty="0">
                <a:ea typeface="ＭＳ Ｐゴシック" pitchFamily="34" charset="-128"/>
              </a:rPr>
              <a:t>Est la même chose que</a:t>
            </a:r>
          </a:p>
          <a:p>
            <a:endParaRPr lang="fr-CA" altLang="ko-KR" dirty="0">
              <a:ea typeface="ＭＳ Ｐゴシック" pitchFamily="34" charset="-128"/>
            </a:endParaRPr>
          </a:p>
          <a:p>
            <a:r>
              <a:rPr lang="fr-CA" altLang="en-US" dirty="0">
                <a:solidFill>
                  <a:srgbClr val="000000"/>
                </a:solidFill>
                <a:ea typeface="ＭＳ Ｐゴシック" pitchFamily="34" charset="-128"/>
              </a:rPr>
              <a:t>α(0,4) / </a:t>
            </a:r>
            <a:r>
              <a:rPr lang="fr-CA" sz="1200" i="1" kern="1200" dirty="0">
                <a:solidFill>
                  <a:schemeClr val="tx1"/>
                </a:solidFill>
                <a:effectLst/>
                <a:latin typeface="Arial" charset="0"/>
                <a:ea typeface="ＭＳ Ｐゴシック" pitchFamily="4" charset="-128"/>
                <a:cs typeface="ＭＳ Ｐゴシック" pitchFamily="4" charset="-128"/>
                <a:sym typeface="Symbol" panose="05050102010706020507" pitchFamily="18" charset="2"/>
              </a:rPr>
              <a:t></a:t>
            </a:r>
            <a:r>
              <a:rPr lang="fr-CA" sz="1200" i="1" kern="1200" baseline="-25000" dirty="0">
                <a:solidFill>
                  <a:schemeClr val="tx1"/>
                </a:solidFill>
                <a:effectLst/>
                <a:latin typeface="Arial" charset="0"/>
                <a:ea typeface="ＭＳ Ｐゴシック" pitchFamily="4" charset="-128"/>
                <a:cs typeface="ＭＳ Ｐゴシック" pitchFamily="4" charset="-128"/>
              </a:rPr>
              <a:t>i</a:t>
            </a:r>
            <a:r>
              <a:rPr lang="fr-CA" sz="1200" i="1" kern="1200" dirty="0">
                <a:solidFill>
                  <a:schemeClr val="tx1"/>
                </a:solidFill>
                <a:effectLst/>
                <a:latin typeface="Arial" charset="0"/>
                <a:ea typeface="ＭＳ Ｐゴシック" pitchFamily="4" charset="-128"/>
                <a:cs typeface="ＭＳ Ｐゴシック" pitchFamily="4" charset="-128"/>
              </a:rPr>
              <a:t> α(i,4)</a:t>
            </a:r>
            <a:br>
              <a:rPr lang="fr-CA" altLang="ko-KR" dirty="0">
                <a:ea typeface="ＭＳ Ｐゴシック" pitchFamily="34" charset="-128"/>
              </a:rPr>
            </a:br>
            <a:endParaRPr lang="fr-CA" altLang="ko-KR" dirty="0">
              <a:ea typeface="ＭＳ Ｐゴシック"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Vous remarquerez que si tout ce qui m’intéresse c’est le filtrage au temps t, je n’ai pas besoin de tout le tableau en mémoire. J’ai juste besoin de garder la plus récente colonne au temps t-1 pour calculer celle au temps 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Dans le cas du filtrage, garder le tableau est surtout pour une exercice de compréhension.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endParaRPr lang="fr-CA" dirty="0"/>
          </a:p>
        </p:txBody>
      </p:sp>
    </p:spTree>
    <p:extLst>
      <p:ext uri="{BB962C8B-B14F-4D97-AF65-F5344CB8AC3E}">
        <p14:creationId xmlns:p14="http://schemas.microsoft.com/office/powerpoint/2010/main" val="3914695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a:t>On a</a:t>
            </a:r>
            <a:r>
              <a:rPr lang="fr-CA" baseline="0" dirty="0"/>
              <a:t> vu comment calculer la probabilité jointe P(S1:T, H1:T). Ce qui est intéressant est de calcul la probabilité marginale d’une séquence de sortie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endParaRPr lang="fr-CA" baseline="0" dirty="0"/>
          </a:p>
          <a:p>
            <a:endParaRPr lang="fr-CA" baseline="0" dirty="0"/>
          </a:p>
          <a:p>
            <a:r>
              <a:rPr lang="fr-CA" baseline="0" dirty="0"/>
              <a:t>Un tel calcul me permettrait de valider si mon HMM est un bon modèle (il génère les séquences escomptées).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La même séquence de sortie peut être produite par plusieurs séquences cachées différentes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En fait, il y a un nombre exponentiel de séquences cachées possibles.</a:t>
            </a:r>
          </a:p>
          <a:p>
            <a:pPr eaLnBrk="1" hangingPunct="1"/>
            <a:endParaRPr lang="fr-CA" altLang="ko-KR" dirty="0">
              <a:ea typeface="ＭＳ Ｐゴシック" pitchFamily="34" charset="-128"/>
            </a:endParaRPr>
          </a:p>
          <a:p>
            <a:endParaRPr lang="fr-CA" baseline="0" dirty="0"/>
          </a:p>
          <a:p>
            <a:r>
              <a:rPr lang="fr-CA" baseline="0" dirty="0"/>
              <a:t>Si les états cachés prennent chacun deux valeurs, on a 2 x 2 x 2 …=2^T. Si N valeurs : N ^T. C’est exponentiel, donc inefficace.</a:t>
            </a:r>
          </a:p>
          <a:p>
            <a:endParaRPr lang="fr-CA" dirty="0"/>
          </a:p>
          <a:p>
            <a:endParaRPr lang="en-CA" dirty="0"/>
          </a:p>
        </p:txBody>
      </p:sp>
    </p:spTree>
    <p:extLst>
      <p:ext uri="{BB962C8B-B14F-4D97-AF65-F5344CB8AC3E}">
        <p14:creationId xmlns:p14="http://schemas.microsoft.com/office/powerpoint/2010/main" val="4213685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4235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30152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669068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45</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extLst>
      <p:ext uri="{BB962C8B-B14F-4D97-AF65-F5344CB8AC3E}">
        <p14:creationId xmlns:p14="http://schemas.microsoft.com/office/powerpoint/2010/main" val="2659028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Phone = son de base dans un langage. Il y en a environ 100 dans un langage naturel.</a:t>
            </a:r>
          </a:p>
        </p:txBody>
      </p:sp>
    </p:spTree>
    <p:extLst>
      <p:ext uri="{BB962C8B-B14F-4D97-AF65-F5344CB8AC3E}">
        <p14:creationId xmlns:p14="http://schemas.microsoft.com/office/powerpoint/2010/main" val="3395906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En général, p(e_t,x_t) est appelé le modèle sensoriel ou le model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observation.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59176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074480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Le premier exemple de </a:t>
            </a:r>
            <a:r>
              <a:rPr lang="fr-FR" altLang="en-US">
                <a:latin typeface="Arial" pitchFamily="34" charset="0"/>
                <a:ea typeface="ＭＳ Ｐゴシック" pitchFamily="34" charset="-128"/>
              </a:rPr>
              <a:t>RBD</a:t>
            </a:r>
            <a:r>
              <a:rPr lang="fr-CA" altLang="en-US">
                <a:latin typeface="Arial" pitchFamily="34" charset="0"/>
                <a:ea typeface="ＭＳ Ｐゴシック" pitchFamily="34" charset="-128"/>
              </a:rPr>
              <a:t> est aussi une chaîne de Markov. Nous les étudierons  plus spécifiquement plus loin.</a:t>
            </a:r>
          </a:p>
        </p:txBody>
      </p:sp>
    </p:spTree>
    <p:extLst>
      <p:ext uri="{BB962C8B-B14F-4D97-AF65-F5344CB8AC3E}">
        <p14:creationId xmlns:p14="http://schemas.microsoft.com/office/powerpoint/2010/main" val="16301394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77941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a:p>
            <a:r>
              <a:rPr lang="fr-CA" dirty="0"/>
              <a:t>Introduire en rappelant le filtrage exacte par programmation dynamique.</a:t>
            </a:r>
          </a:p>
          <a:p>
            <a:endParaRPr lang="fr-CA" dirty="0"/>
          </a:p>
          <a:p>
            <a:r>
              <a:rPr lang="fr-CA" dirty="0"/>
              <a:t>Ici, je suppose une variable avec 3 valeurs différentes représentées par les couleurs bleu, rouge et noir. Au début, elles sont échantillonnées selon P(X0). Le nombre de particules de chaque couleurs illustre P(x0= valeur correspondant à la couleur).</a:t>
            </a:r>
          </a:p>
          <a:p>
            <a:endParaRPr lang="fr-CA" dirty="0"/>
          </a:p>
          <a:p>
            <a:r>
              <a:rPr lang="fr-CA" dirty="0"/>
              <a:t>Cela fait penser aux méthode de recherche locale évolutionnaire qu’on verra plus tard.</a:t>
            </a:r>
          </a:p>
          <a:p>
            <a:endParaRPr lang="fr-CA" dirty="0"/>
          </a:p>
          <a:p>
            <a:r>
              <a:rPr lang="fr-CA" dirty="0"/>
              <a:t>Les filtres de particules sont généralement beaucoup plus robustes que les HMM ou filtre de </a:t>
            </a:r>
            <a:r>
              <a:rPr lang="fr-CA" dirty="0" err="1"/>
              <a:t>Kalman</a:t>
            </a:r>
            <a:r>
              <a:rPr lang="fr-CA" dirty="0"/>
              <a:t> pour la localisation.</a:t>
            </a:r>
          </a:p>
          <a:p>
            <a:endParaRPr lang="fr-CA" dirty="0"/>
          </a:p>
          <a:p>
            <a:endParaRPr lang="fr-CA" dirty="0"/>
          </a:p>
        </p:txBody>
      </p:sp>
    </p:spTree>
    <p:extLst>
      <p:ext uri="{BB962C8B-B14F-4D97-AF65-F5344CB8AC3E}">
        <p14:creationId xmlns:p14="http://schemas.microsoft.com/office/powerpoint/2010/main" val="3596791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a:p>
            <a:endParaRPr lang="fr-CA" dirty="0"/>
          </a:p>
        </p:txBody>
      </p:sp>
    </p:spTree>
    <p:extLst>
      <p:ext uri="{BB962C8B-B14F-4D97-AF65-F5344CB8AC3E}">
        <p14:creationId xmlns:p14="http://schemas.microsoft.com/office/powerpoint/2010/main" val="3639319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p:txBody>
      </p:sp>
    </p:spTree>
    <p:extLst>
      <p:ext uri="{BB962C8B-B14F-4D97-AF65-F5344CB8AC3E}">
        <p14:creationId xmlns:p14="http://schemas.microsoft.com/office/powerpoint/2010/main" val="6322149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2714308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3532716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35600016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2272812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https://commons.wikimedia.org/wiki/File:Particle_filters.gif</a:t>
            </a:r>
          </a:p>
          <a:p>
            <a:endParaRPr lang="en-US" dirty="0"/>
          </a:p>
          <a:p>
            <a:r>
              <a:rPr lang="en-US" dirty="0"/>
              <a:t>https://www.udacity.com/blog/2019/07/particle-filtering-part-1-beyond-groping-in-the-dark-for-robots.html</a:t>
            </a:r>
          </a:p>
        </p:txBody>
      </p:sp>
      <p:sp>
        <p:nvSpPr>
          <p:cNvPr id="4" name="Slide Number Placeholder 3"/>
          <p:cNvSpPr>
            <a:spLocks noGrp="1"/>
          </p:cNvSpPr>
          <p:nvPr>
            <p:ph type="sldNum" sz="quarter" idx="5"/>
          </p:nvPr>
        </p:nvSpPr>
        <p:spPr/>
        <p:txBody>
          <a:bodyPr/>
          <a:lstStyle/>
          <a:p>
            <a:fld id="{23CAEC78-AE16-A645-AA19-9BF2035CFA6B}" type="slidenum">
              <a:rPr lang="fr-CA" smtClean="0"/>
              <a:t>58</a:t>
            </a:fld>
            <a:endParaRPr lang="fr-CA"/>
          </a:p>
        </p:txBody>
      </p:sp>
    </p:spTree>
    <p:extLst>
      <p:ext uri="{BB962C8B-B14F-4D97-AF65-F5344CB8AC3E}">
        <p14:creationId xmlns:p14="http://schemas.microsoft.com/office/powerpoint/2010/main" val="3276291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7431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mêmes hypothèses que pour un réseau de neurones récurrent</a:t>
            </a: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stationnaire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fr-CA" sz="1200" dirty="0">
              <a:solidFill>
                <a:srgbClr val="000099"/>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Problème de modélisation: Le nombre d’états (et de changements d’états) étant potentiellement infini,</a:t>
            </a:r>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En plus de restreindre les parents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a:t>
            </a:r>
            <a:r>
              <a:rPr lang="fr-CA" altLang="en-US" i="1" dirty="0" err="1">
                <a:latin typeface="Arial" pitchFamily="34" charset="0"/>
                <a:ea typeface="ＭＳ Ｐゴシック" pitchFamily="34" charset="-128"/>
              </a:rPr>
              <a:t>Xt</a:t>
            </a:r>
            <a:r>
              <a:rPr lang="fr-CA" altLang="en-US" dirty="0">
                <a:latin typeface="Arial" pitchFamily="34" charset="0"/>
                <a:ea typeface="ＭＳ Ｐゴシック" pitchFamily="34" charset="-128"/>
              </a:rPr>
              <a:t>, on doit restreindre les parent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observation/évidence </a:t>
            </a:r>
            <a:r>
              <a:rPr lang="fr-CA" altLang="en-US" i="1" dirty="0">
                <a:latin typeface="Arial" pitchFamily="34" charset="0"/>
                <a:ea typeface="ＭＳ Ｐゴシック" pitchFamily="34" charset="-128"/>
              </a:rPr>
              <a:t>Et</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 Autrement dit, sachant le dernier état, l’état courant est indépendant du reste de l’historique des états.</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Autrement dit,</a:t>
            </a:r>
            <a:r>
              <a:rPr lang="fr-CA" altLang="en-US" baseline="0" dirty="0">
                <a:ea typeface="ＭＳ Ｐゴシック" pitchFamily="34" charset="-128"/>
              </a:rPr>
              <a:t> sachant l’état courant, l’observation courante est indépendante du reste de l’historique des observations et des états.</a:t>
            </a:r>
            <a:endParaRPr lang="fr-CA" altLang="en-US" i="1" dirty="0">
              <a:latin typeface="Arial" pitchFamily="34" charset="0"/>
              <a:ea typeface="ＭＳ Ｐゴシック"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3886200" y="8831263"/>
            <a:ext cx="2971800" cy="465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6F1251A-7E3B-4397-98E5-A214293DCDEB}" type="slidenum">
              <a:rPr lang="en-US" altLang="ko-KR">
                <a:ea typeface="Gulim" pitchFamily="34" charset="-127"/>
              </a:rPr>
              <a:pPr/>
              <a:t>60</a:t>
            </a:fld>
            <a:endParaRPr lang="en-US" altLang="ko-KR">
              <a:ea typeface="Gulim" pitchFamily="34" charset="-127"/>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itchFamily="34" charset="0"/>
              <a:ea typeface="Gulim" pitchFamily="34" charset="-127"/>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06488" y="698500"/>
            <a:ext cx="4646612" cy="3486150"/>
          </a:xfrm>
          <a:ln/>
        </p:spPr>
      </p:sp>
      <p:sp>
        <p:nvSpPr>
          <p:cNvPr id="126979" name="Rectangle 3"/>
          <p:cNvSpPr>
            <a:spLocks noGrp="1" noChangeArrowheads="1"/>
          </p:cNvSpPr>
          <p:nvPr>
            <p:ph type="body" idx="1"/>
          </p:nvPr>
        </p:nvSpPr>
        <p:spPr>
          <a:xfrm>
            <a:off x="685800" y="4416425"/>
            <a:ext cx="5486400" cy="41814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itchFamily="34" charset="0"/>
              <a:ea typeface="ＭＳ Ｐゴシック"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Pi(</a:t>
            </a:r>
            <a:r>
              <a:rPr lang="en-CA" dirty="0" err="1"/>
              <a:t>i,k</a:t>
            </a:r>
            <a:r>
              <a:rPr lang="en-CA" dirty="0"/>
              <a:t>)</a:t>
            </a:r>
            <a:r>
              <a:rPr lang="en-CA" baseline="0" dirty="0"/>
              <a:t> </a:t>
            </a:r>
            <a:r>
              <a:rPr lang="en-CA" baseline="0" dirty="0" err="1"/>
              <a:t>est</a:t>
            </a:r>
            <a:r>
              <a:rPr lang="en-CA" baseline="0" dirty="0"/>
              <a:t> la </a:t>
            </a:r>
            <a:r>
              <a:rPr lang="en-CA" baseline="0" dirty="0" err="1"/>
              <a:t>probabilité</a:t>
            </a:r>
            <a:r>
              <a:rPr lang="en-CA" baseline="0" dirty="0"/>
              <a:t> que </a:t>
            </a:r>
            <a:r>
              <a:rPr lang="en-CA" baseline="0" dirty="0" err="1"/>
              <a:t>l’état</a:t>
            </a:r>
            <a:r>
              <a:rPr lang="en-CA" baseline="0" dirty="0"/>
              <a:t> au temps </a:t>
            </a:r>
            <a:r>
              <a:rPr lang="en-CA" baseline="0" dirty="0" err="1"/>
              <a:t>t+k</a:t>
            </a:r>
            <a:r>
              <a:rPr lang="en-CA" baseline="0" dirty="0"/>
              <a:t> ait la </a:t>
            </a:r>
            <a:r>
              <a:rPr lang="en-CA" baseline="0" dirty="0" err="1"/>
              <a:t>valeur</a:t>
            </a:r>
            <a:r>
              <a:rPr lang="en-CA" baseline="0" dirty="0"/>
              <a:t> </a:t>
            </a:r>
            <a:r>
              <a:rPr lang="en-CA" baseline="0" dirty="0" err="1"/>
              <a:t>i</a:t>
            </a:r>
            <a:r>
              <a:rPr lang="en-CA" baseline="0" dirty="0"/>
              <a:t> </a:t>
            </a:r>
            <a:r>
              <a:rPr lang="en-CA" baseline="0" dirty="0" err="1"/>
              <a:t>étant</a:t>
            </a:r>
            <a:r>
              <a:rPr lang="en-CA" baseline="0" dirty="0"/>
              <a:t> </a:t>
            </a:r>
            <a:r>
              <a:rPr lang="en-CA" baseline="0" dirty="0" err="1"/>
              <a:t>donné</a:t>
            </a:r>
            <a:r>
              <a:rPr lang="en-CA" baseline="0" dirty="0"/>
              <a:t> la sequence </a:t>
            </a:r>
            <a:r>
              <a:rPr lang="en-CA" baseline="0" dirty="0" err="1"/>
              <a:t>d’observations</a:t>
            </a:r>
            <a:r>
              <a:rPr lang="en-CA" baseline="0" dirty="0"/>
              <a:t> au temps t.</a:t>
            </a:r>
          </a:p>
          <a:p>
            <a:endParaRPr lang="en-CA" dirty="0"/>
          </a:p>
          <a:p>
            <a:r>
              <a:rPr lang="en-CA" dirty="0"/>
              <a:t>La prediction </a:t>
            </a:r>
            <a:r>
              <a:rPr lang="en-CA" dirty="0" err="1"/>
              <a:t>peut</a:t>
            </a:r>
            <a:r>
              <a:rPr lang="en-CA" dirty="0"/>
              <a:t> </a:t>
            </a:r>
            <a:r>
              <a:rPr lang="en-CA" dirty="0" err="1"/>
              <a:t>être</a:t>
            </a:r>
            <a:r>
              <a:rPr lang="en-CA" dirty="0"/>
              <a:t> </a:t>
            </a:r>
            <a:r>
              <a:rPr lang="en-CA" dirty="0" err="1"/>
              <a:t>vue</a:t>
            </a:r>
            <a:r>
              <a:rPr lang="en-CA" dirty="0"/>
              <a:t> </a:t>
            </a:r>
            <a:r>
              <a:rPr lang="en-CA" dirty="0" err="1"/>
              <a:t>comme</a:t>
            </a:r>
            <a:r>
              <a:rPr lang="en-CA" dirty="0"/>
              <a:t> du </a:t>
            </a:r>
            <a:r>
              <a:rPr lang="en-CA" dirty="0" err="1"/>
              <a:t>filtrage</a:t>
            </a:r>
            <a:r>
              <a:rPr lang="en-CA" dirty="0"/>
              <a:t> sans </a:t>
            </a:r>
            <a:r>
              <a:rPr lang="en-CA" dirty="0" err="1"/>
              <a:t>l’ajout</a:t>
            </a:r>
            <a:r>
              <a:rPr lang="en-CA" dirty="0"/>
              <a:t> de</a:t>
            </a:r>
            <a:r>
              <a:rPr lang="en-CA" baseline="0" dirty="0"/>
              <a:t> </a:t>
            </a:r>
            <a:r>
              <a:rPr lang="en-CA" baseline="0" dirty="0" err="1"/>
              <a:t>nouvelles</a:t>
            </a:r>
            <a:r>
              <a:rPr lang="en-CA" baseline="0" dirty="0"/>
              <a:t> evidence. </a:t>
            </a:r>
            <a:r>
              <a:rPr lang="en-CA" baseline="0" dirty="0" err="1"/>
              <a:t>En</a:t>
            </a:r>
            <a:r>
              <a:rPr lang="en-CA" baseline="0" dirty="0"/>
              <a:t> fait, </a:t>
            </a:r>
            <a:r>
              <a:rPr lang="en-CA" baseline="0" dirty="0" err="1"/>
              <a:t>si</a:t>
            </a:r>
            <a:r>
              <a:rPr lang="en-CA" baseline="0" dirty="0"/>
              <a:t> on </a:t>
            </a:r>
            <a:r>
              <a:rPr lang="en-CA" baseline="0" dirty="0" err="1"/>
              <a:t>regarde</a:t>
            </a:r>
            <a:r>
              <a:rPr lang="en-CA" baseline="0" dirty="0"/>
              <a:t> </a:t>
            </a:r>
            <a:r>
              <a:rPr lang="en-CA" baseline="0" dirty="0" err="1"/>
              <a:t>l’équations</a:t>
            </a:r>
            <a:r>
              <a:rPr lang="en-CA" baseline="0" dirty="0"/>
              <a:t> </a:t>
            </a:r>
            <a:r>
              <a:rPr lang="en-CA" baseline="0" dirty="0" err="1"/>
              <a:t>récursive</a:t>
            </a:r>
            <a:r>
              <a:rPr lang="en-CA" baseline="0" dirty="0"/>
              <a:t> (de </a:t>
            </a:r>
            <a:r>
              <a:rPr lang="en-CA" baseline="0" dirty="0" err="1"/>
              <a:t>programmation</a:t>
            </a:r>
            <a:r>
              <a:rPr lang="en-CA" baseline="0" dirty="0"/>
              <a:t> </a:t>
            </a:r>
            <a:r>
              <a:rPr lang="en-CA" baseline="0" dirty="0" err="1"/>
              <a:t>dynamique</a:t>
            </a:r>
            <a:r>
              <a:rPr lang="en-CA" baseline="0" dirty="0"/>
              <a:t>) du </a:t>
            </a:r>
            <a:r>
              <a:rPr lang="en-CA" baseline="0" dirty="0" err="1"/>
              <a:t>filtrage</a:t>
            </a:r>
            <a:r>
              <a:rPr lang="en-CA" baseline="0" dirty="0"/>
              <a:t>, on </a:t>
            </a:r>
            <a:r>
              <a:rPr lang="en-CA" baseline="0" dirty="0" err="1"/>
              <a:t>peut</a:t>
            </a:r>
            <a:r>
              <a:rPr lang="en-CA" baseline="0" dirty="0"/>
              <a:t> se </a:t>
            </a:r>
            <a:r>
              <a:rPr lang="en-CA" baseline="0" dirty="0" err="1"/>
              <a:t>rendre</a:t>
            </a:r>
            <a:r>
              <a:rPr lang="en-CA" baseline="0" dirty="0"/>
              <a:t> </a:t>
            </a:r>
            <a:r>
              <a:rPr lang="en-CA" baseline="0" dirty="0" err="1"/>
              <a:t>compte</a:t>
            </a:r>
            <a:r>
              <a:rPr lang="en-CA" baseline="0" dirty="0"/>
              <a:t> </a:t>
            </a:r>
            <a:r>
              <a:rPr lang="en-CA" baseline="0" dirty="0" err="1"/>
              <a:t>qu’elle</a:t>
            </a:r>
            <a:r>
              <a:rPr lang="en-CA" baseline="0" dirty="0"/>
              <a:t> </a:t>
            </a:r>
            <a:r>
              <a:rPr lang="en-CA" baseline="0" dirty="0" err="1"/>
              <a:t>inclut</a:t>
            </a:r>
            <a:r>
              <a:rPr lang="en-CA" baseline="0" dirty="0"/>
              <a:t> </a:t>
            </a:r>
            <a:r>
              <a:rPr lang="en-CA" baseline="0" dirty="0" err="1"/>
              <a:t>une</a:t>
            </a:r>
            <a:r>
              <a:rPr lang="en-CA" baseline="0" dirty="0"/>
              <a:t> </a:t>
            </a:r>
            <a:r>
              <a:rPr lang="en-CA" baseline="0" dirty="0" err="1"/>
              <a:t>étape</a:t>
            </a:r>
            <a:r>
              <a:rPr lang="en-CA" baseline="0" dirty="0"/>
              <a:t> de </a:t>
            </a:r>
            <a:r>
              <a:rPr lang="en-CA" baseline="0" dirty="0" err="1"/>
              <a:t>prédiction</a:t>
            </a:r>
            <a:r>
              <a:rPr lang="en-CA" baseline="0" dirty="0"/>
              <a:t>. On </a:t>
            </a:r>
            <a:r>
              <a:rPr lang="en-CA" baseline="0" dirty="0" err="1"/>
              <a:t>peut</a:t>
            </a:r>
            <a:r>
              <a:rPr lang="en-CA" baseline="0" dirty="0"/>
              <a:t> </a:t>
            </a:r>
            <a:r>
              <a:rPr lang="en-CA" baseline="0" dirty="0" err="1"/>
              <a:t>voir</a:t>
            </a:r>
            <a:r>
              <a:rPr lang="en-CA" baseline="0" dirty="0"/>
              <a:t> par </a:t>
            </a:r>
            <a:r>
              <a:rPr lang="en-CA" baseline="0" dirty="0" err="1"/>
              <a:t>contre</a:t>
            </a:r>
            <a:r>
              <a:rPr lang="en-CA" baseline="0" dirty="0"/>
              <a:t> que </a:t>
            </a:r>
            <a:r>
              <a:rPr lang="en-CA" baseline="0" dirty="0" err="1"/>
              <a:t>l’equation</a:t>
            </a:r>
            <a:r>
              <a:rPr lang="en-CA" baseline="0" dirty="0"/>
              <a:t> de prediction </a:t>
            </a:r>
            <a:r>
              <a:rPr lang="en-CA" baseline="0" dirty="0" err="1"/>
              <a:t>ici</a:t>
            </a:r>
            <a:r>
              <a:rPr lang="en-CA" baseline="0" dirty="0"/>
              <a:t> </a:t>
            </a:r>
            <a:r>
              <a:rPr lang="en-CA" baseline="0" dirty="0" err="1"/>
              <a:t>n’inclut</a:t>
            </a:r>
            <a:r>
              <a:rPr lang="en-CA" baseline="0" dirty="0"/>
              <a:t> </a:t>
            </a:r>
            <a:r>
              <a:rPr lang="en-CA" baseline="0" dirty="0" err="1"/>
              <a:t>justement</a:t>
            </a:r>
            <a:r>
              <a:rPr lang="en-CA" baseline="0" dirty="0"/>
              <a:t> pas le </a:t>
            </a:r>
            <a:r>
              <a:rPr lang="en-CA" baseline="0" dirty="0" err="1"/>
              <a:t>modèle</a:t>
            </a:r>
            <a:r>
              <a:rPr lang="en-CA" baseline="0" dirty="0"/>
              <a:t> </a:t>
            </a:r>
            <a:r>
              <a:rPr lang="en-CA" baseline="0" dirty="0" err="1"/>
              <a:t>d’observation</a:t>
            </a:r>
            <a:r>
              <a:rPr lang="en-CA" baseline="0" dirty="0"/>
              <a:t>! </a:t>
            </a:r>
            <a:r>
              <a:rPr lang="en-CA" baseline="0" dirty="0" err="1"/>
              <a:t>L’equation</a:t>
            </a:r>
            <a:r>
              <a:rPr lang="en-CA" baseline="0" dirty="0"/>
              <a:t> </a:t>
            </a:r>
            <a:r>
              <a:rPr lang="en-CA" baseline="0" dirty="0" err="1"/>
              <a:t>est</a:t>
            </a:r>
            <a:r>
              <a:rPr lang="en-CA" baseline="0" dirty="0"/>
              <a:t> </a:t>
            </a:r>
            <a:r>
              <a:rPr lang="en-CA" baseline="0" dirty="0" err="1"/>
              <a:t>basée</a:t>
            </a:r>
            <a:r>
              <a:rPr lang="en-CA" baseline="0" dirty="0"/>
              <a:t> </a:t>
            </a:r>
            <a:r>
              <a:rPr lang="en-CA" baseline="0" dirty="0" err="1"/>
              <a:t>uniquement</a:t>
            </a:r>
            <a:r>
              <a:rPr lang="en-CA" baseline="0" dirty="0"/>
              <a:t> sur le </a:t>
            </a:r>
            <a:r>
              <a:rPr lang="en-CA" baseline="0" dirty="0" err="1"/>
              <a:t>modèle</a:t>
            </a:r>
            <a:r>
              <a:rPr lang="en-CA" baseline="0" dirty="0"/>
              <a:t> de transitions. Le </a:t>
            </a:r>
            <a:r>
              <a:rPr lang="en-CA" baseline="0" dirty="0" err="1"/>
              <a:t>modèle</a:t>
            </a:r>
            <a:r>
              <a:rPr lang="en-CA" baseline="0" dirty="0"/>
              <a:t> </a:t>
            </a:r>
            <a:r>
              <a:rPr lang="en-CA" baseline="0" dirty="0" err="1"/>
              <a:t>d’observation</a:t>
            </a:r>
            <a:r>
              <a:rPr lang="en-CA" baseline="0" dirty="0"/>
              <a:t> </a:t>
            </a:r>
            <a:r>
              <a:rPr lang="en-CA" baseline="0" dirty="0" err="1"/>
              <a:t>intervient</a:t>
            </a:r>
            <a:r>
              <a:rPr lang="en-CA" baseline="0" dirty="0"/>
              <a:t> </a:t>
            </a:r>
            <a:r>
              <a:rPr lang="en-CA" baseline="0" dirty="0" err="1"/>
              <a:t>uniquement</a:t>
            </a:r>
            <a:r>
              <a:rPr lang="en-CA" baseline="0" dirty="0"/>
              <a:t> pour initialiser Pi(i,0) </a:t>
            </a:r>
            <a:r>
              <a:rPr lang="en-CA" baseline="0" dirty="0" err="1"/>
              <a:t>en</a:t>
            </a:r>
            <a:r>
              <a:rPr lang="en-CA" baseline="0" dirty="0"/>
              <a:t> </a:t>
            </a:r>
            <a:r>
              <a:rPr lang="en-CA" baseline="0" dirty="0" err="1"/>
              <a:t>calculant</a:t>
            </a:r>
            <a:r>
              <a:rPr lang="en-CA" baseline="0" dirty="0"/>
              <a:t> les alpha(</a:t>
            </a:r>
            <a:r>
              <a:rPr lang="en-CA" baseline="0" dirty="0" err="1"/>
              <a:t>i,t</a:t>
            </a:r>
            <a:r>
              <a:rPr lang="en-CA" baseline="0" dirty="0"/>
              <a:t>).</a:t>
            </a:r>
            <a:endParaRPr lang="fr-CA" dirty="0"/>
          </a:p>
        </p:txBody>
      </p:sp>
    </p:spTree>
    <p:extLst>
      <p:ext uri="{BB962C8B-B14F-4D97-AF65-F5344CB8AC3E}">
        <p14:creationId xmlns:p14="http://schemas.microsoft.com/office/powerpoint/2010/main" val="40549392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02223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89253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31766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5392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609600" indent="-609600"/>
            <a:r>
              <a:rPr lang="fr-CA" altLang="en-US" sz="2000" dirty="0">
                <a:solidFill>
                  <a:srgbClr val="003399"/>
                </a:solidFill>
              </a:rPr>
              <a:t>Comment rendre un RBD plus précis</a:t>
            </a:r>
            <a:r>
              <a:rPr lang="fr-CA" altLang="en-US" sz="2000" dirty="0">
                <a:solidFill>
                  <a:schemeClr val="accent1"/>
                </a:solidFill>
              </a:rPr>
              <a:t>?</a:t>
            </a:r>
          </a:p>
          <a:p>
            <a:pPr marL="609600" indent="-609600">
              <a:buFont typeface="Wingdings" pitchFamily="2" charset="2"/>
              <a:buNone/>
            </a:pPr>
            <a:endParaRPr lang="fr-CA" altLang="en-US" sz="2000" dirty="0">
              <a:solidFill>
                <a:schemeClr val="accent1"/>
              </a:solidFill>
            </a:endParaRPr>
          </a:p>
          <a:p>
            <a:pPr marL="982663" lvl="1" indent="-533400">
              <a:buFont typeface="Wingdings" pitchFamily="2" charset="2"/>
              <a:buAutoNum type="arabicPeriod"/>
            </a:pPr>
            <a:r>
              <a:rPr lang="fr-CA" altLang="en-US" sz="1800" dirty="0"/>
              <a:t>Augmenter l’ordre du modèle markovien. Par exemple, </a:t>
            </a:r>
            <a:r>
              <a:rPr lang="fr-CA" altLang="en-US" sz="1800" i="1" dirty="0" err="1"/>
              <a:t>Rain</a:t>
            </a:r>
            <a:r>
              <a:rPr lang="fr-CA" altLang="en-US" sz="1800" i="1" baseline="-25000" dirty="0" err="1"/>
              <a:t>t</a:t>
            </a:r>
            <a:r>
              <a:rPr lang="fr-CA" altLang="en-US" sz="1800" i="1" baseline="-25000" dirty="0"/>
              <a:t> </a:t>
            </a:r>
            <a:r>
              <a:rPr lang="fr-CA" altLang="en-US" sz="1800" dirty="0"/>
              <a:t>aurait comme parents, non seulement </a:t>
            </a:r>
            <a:r>
              <a:rPr lang="fr-CA" altLang="en-US" sz="1800" i="1" dirty="0"/>
              <a:t> Rain</a:t>
            </a:r>
            <a:r>
              <a:rPr lang="fr-CA" altLang="en-US" sz="1800" i="1" baseline="-25000" dirty="0"/>
              <a:t>t-1</a:t>
            </a:r>
            <a:r>
              <a:rPr lang="fr-CA" altLang="en-US" sz="1800" i="1" dirty="0"/>
              <a:t> </a:t>
            </a:r>
            <a:r>
              <a:rPr lang="fr-CA" altLang="en-US" sz="1800" dirty="0"/>
              <a:t>mais aussi </a:t>
            </a:r>
            <a:r>
              <a:rPr lang="fr-CA" altLang="en-US" sz="1800" i="1" dirty="0"/>
              <a:t>Rain</a:t>
            </a:r>
            <a:r>
              <a:rPr lang="fr-CA" altLang="en-US" sz="1800" i="1" baseline="-25000" dirty="0"/>
              <a:t>t-2 </a:t>
            </a:r>
            <a:r>
              <a:rPr lang="fr-CA" altLang="en-US" sz="1800" dirty="0"/>
              <a:t>pour un processus markovien du second ordre. Ceci donnerait des prédictions plus précises. </a:t>
            </a:r>
          </a:p>
          <a:p>
            <a:pPr marL="982663" lvl="1" indent="-533400">
              <a:buFont typeface="Wingdings" pitchFamily="2" charset="2"/>
              <a:buAutoNum type="arabicPeriod"/>
            </a:pPr>
            <a:endParaRPr lang="fr-CA" altLang="en-US" sz="1800" dirty="0"/>
          </a:p>
          <a:p>
            <a:pPr marL="982663" lvl="1" indent="-533400">
              <a:buFont typeface="Wingdings" pitchFamily="2" charset="2"/>
              <a:buAutoNum type="arabicPeriod"/>
            </a:pPr>
            <a:r>
              <a:rPr lang="fr-CA" altLang="en-US" sz="1800" dirty="0"/>
              <a:t>Augmenter le nombre de variables d’états. Par exemple, on pourrait ajouter:</a:t>
            </a:r>
          </a:p>
          <a:p>
            <a:pPr marL="982663" lvl="1" indent="-533400">
              <a:buFont typeface="Wingdings" pitchFamily="2" charset="2"/>
              <a:buAutoNum type="arabicPeriod"/>
            </a:pPr>
            <a:endParaRPr lang="fr-CA" altLang="en-US" sz="1800" dirty="0"/>
          </a:p>
          <a:p>
            <a:pPr marL="1325563" lvl="2" indent="-533400"/>
            <a:r>
              <a:rPr lang="fr-CA" altLang="en-US" sz="1800" dirty="0"/>
              <a:t>Une variable </a:t>
            </a:r>
            <a:r>
              <a:rPr lang="fr-CA" altLang="en-US" sz="1800" i="1" dirty="0" err="1"/>
              <a:t>Season</a:t>
            </a:r>
            <a:r>
              <a:rPr lang="fr-CA" altLang="en-US" sz="1800" i="1" baseline="-25000" dirty="0" err="1"/>
              <a:t>t</a:t>
            </a:r>
            <a:r>
              <a:rPr lang="fr-CA" altLang="en-US" sz="1800" dirty="0"/>
              <a:t> pour tenir compte des statistiques historiques sur les temps de pluie selon les saisons. </a:t>
            </a:r>
          </a:p>
          <a:p>
            <a:pPr marL="1325563" lvl="2" indent="-533400">
              <a:buFontTx/>
              <a:buNone/>
            </a:pPr>
            <a:endParaRPr lang="fr-CA" altLang="en-US" sz="1800" dirty="0"/>
          </a:p>
          <a:p>
            <a:pPr marL="1325563" lvl="2" indent="-533400"/>
            <a:r>
              <a:rPr lang="fr-CA" altLang="en-US" sz="1800" dirty="0"/>
              <a:t>Des variables </a:t>
            </a:r>
            <a:r>
              <a:rPr lang="fr-CA" altLang="en-US" sz="1800" i="1" dirty="0" err="1"/>
              <a:t>Temperature</a:t>
            </a:r>
            <a:r>
              <a:rPr lang="fr-CA" altLang="en-US" sz="1800" i="1" baseline="-25000" dirty="0" err="1"/>
              <a:t>t</a:t>
            </a:r>
            <a:r>
              <a:rPr lang="fr-CA" altLang="en-US" sz="1800" baseline="-25000" dirty="0"/>
              <a:t> </a:t>
            </a:r>
            <a:r>
              <a:rPr lang="fr-CA" altLang="en-US" sz="1800" dirty="0"/>
              <a:t>,  </a:t>
            </a:r>
            <a:r>
              <a:rPr lang="fr-CA" altLang="en-US" sz="1800" i="1" dirty="0" err="1"/>
              <a:t>Humidity</a:t>
            </a:r>
            <a:r>
              <a:rPr lang="fr-CA" altLang="en-US" sz="1800" i="1" baseline="-25000" dirty="0" err="1"/>
              <a:t>t</a:t>
            </a:r>
            <a:r>
              <a:rPr lang="fr-CA" altLang="en-US" sz="1800" i="1" dirty="0"/>
              <a:t> </a:t>
            </a:r>
            <a:r>
              <a:rPr lang="fr-CA" altLang="en-US" sz="1800" dirty="0"/>
              <a:t> and </a:t>
            </a:r>
            <a:r>
              <a:rPr lang="fr-CA" altLang="en-US" sz="1800" i="1" dirty="0" err="1"/>
              <a:t>Pressure</a:t>
            </a:r>
            <a:r>
              <a:rPr lang="fr-CA" altLang="en-US" sz="1800" i="1" baseline="-25000" dirty="0" err="1"/>
              <a:t>t</a:t>
            </a:r>
            <a:r>
              <a:rPr lang="fr-CA" altLang="en-US" sz="1800" i="1" dirty="0"/>
              <a:t> </a:t>
            </a:r>
            <a:r>
              <a:rPr lang="fr-CA" altLang="en-US" sz="1800" dirty="0"/>
              <a:t>pour tenir compte de la physique des conditions de pluie.</a:t>
            </a:r>
          </a:p>
          <a:p>
            <a:endParaRPr lang="en-CA" dirty="0"/>
          </a:p>
        </p:txBody>
      </p:sp>
    </p:spTree>
    <p:extLst>
      <p:ext uri="{BB962C8B-B14F-4D97-AF65-F5344CB8AC3E}">
        <p14:creationId xmlns:p14="http://schemas.microsoft.com/office/powerpoint/2010/main" val="34157719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231239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129365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46150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236536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724375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185800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Pour passer de</a:t>
            </a:r>
          </a:p>
          <a:p>
            <a:endParaRPr lang="en-CA" dirty="0"/>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endParaRPr lang="en-CA" dirty="0"/>
          </a:p>
          <a:p>
            <a:r>
              <a:rPr lang="en-CA" dirty="0"/>
              <a:t>à</a:t>
            </a:r>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endParaRPr lang="en-CA" dirty="0"/>
          </a:p>
          <a:p>
            <a:r>
              <a:rPr lang="en-CA" dirty="0"/>
              <a:t>Se </a:t>
            </a:r>
            <a:r>
              <a:rPr lang="en-CA" dirty="0" err="1"/>
              <a:t>rappeler</a:t>
            </a:r>
            <a:r>
              <a:rPr lang="en-CA" dirty="0"/>
              <a:t> </a:t>
            </a:r>
            <a:r>
              <a:rPr lang="en-CA" dirty="0" err="1"/>
              <a:t>qu’en</a:t>
            </a:r>
            <a:r>
              <a:rPr lang="en-CA" dirty="0"/>
              <a:t> general</a:t>
            </a:r>
          </a:p>
          <a:p>
            <a:endParaRPr lang="en-CA" dirty="0"/>
          </a:p>
          <a:p>
            <a:r>
              <a:rPr lang="en-CA" dirty="0"/>
              <a:t>P(X1,X2,X3|X4)=P(X1|X4)P(X2|X1,X4)P(X3|X1,X2,X4)</a:t>
            </a:r>
          </a:p>
          <a:p>
            <a:endParaRPr lang="en-CA" dirty="0"/>
          </a:p>
          <a:p>
            <a:r>
              <a:rPr lang="en-CA" dirty="0" err="1"/>
              <a:t>C’est</a:t>
            </a:r>
            <a:r>
              <a:rPr lang="en-CA" dirty="0"/>
              <a:t> la</a:t>
            </a:r>
            <a:r>
              <a:rPr lang="en-CA" baseline="0" dirty="0"/>
              <a:t> </a:t>
            </a:r>
            <a:r>
              <a:rPr lang="en-CA" baseline="0" dirty="0" err="1"/>
              <a:t>règle</a:t>
            </a:r>
            <a:r>
              <a:rPr lang="en-CA" baseline="0" dirty="0"/>
              <a:t> de </a:t>
            </a:r>
            <a:r>
              <a:rPr lang="en-CA" baseline="0" dirty="0" err="1"/>
              <a:t>chaînage</a:t>
            </a:r>
            <a:r>
              <a:rPr lang="en-CA" baseline="0" dirty="0"/>
              <a:t>, </a:t>
            </a:r>
            <a:r>
              <a:rPr lang="en-CA" baseline="0" dirty="0" err="1"/>
              <a:t>sauf</a:t>
            </a:r>
            <a:r>
              <a:rPr lang="en-CA" baseline="0" dirty="0"/>
              <a:t> </a:t>
            </a:r>
            <a:r>
              <a:rPr lang="en-CA" baseline="0" dirty="0" err="1"/>
              <a:t>qu’on</a:t>
            </a:r>
            <a:r>
              <a:rPr lang="en-CA" baseline="0" dirty="0"/>
              <a:t> a </a:t>
            </a:r>
            <a:r>
              <a:rPr lang="en-CA" baseline="0" dirty="0" err="1"/>
              <a:t>ajouté</a:t>
            </a:r>
            <a:r>
              <a:rPr lang="en-CA" baseline="0" dirty="0"/>
              <a:t> le </a:t>
            </a:r>
            <a:r>
              <a:rPr lang="en-CA" baseline="0" dirty="0" err="1"/>
              <a:t>conditionnement</a:t>
            </a:r>
            <a:r>
              <a:rPr lang="en-CA" baseline="0" dirty="0"/>
              <a:t> sur X4</a:t>
            </a:r>
            <a:endParaRPr lang="en-CA" dirty="0"/>
          </a:p>
          <a:p>
            <a:endParaRPr lang="en-CA" dirty="0"/>
          </a:p>
          <a:p>
            <a:r>
              <a:rPr lang="en-CA" dirty="0" err="1"/>
              <a:t>Ici</a:t>
            </a:r>
            <a:r>
              <a:rPr lang="en-CA" dirty="0"/>
              <a:t> X4 </a:t>
            </a:r>
            <a:r>
              <a:rPr lang="en-CA" dirty="0" err="1"/>
              <a:t>est</a:t>
            </a:r>
            <a:r>
              <a:rPr lang="en-CA" dirty="0"/>
              <a:t>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p>
          <a:p>
            <a:r>
              <a:rPr lang="en-CA" i="1" dirty="0">
                <a:ea typeface="ＭＳ Ｐゴシック" pitchFamily="34" charset="-128"/>
              </a:rPr>
              <a:t>X1 </a:t>
            </a:r>
            <a:r>
              <a:rPr lang="en-CA" i="1" dirty="0" err="1">
                <a:ea typeface="ＭＳ Ｐゴシック" pitchFamily="34" charset="-128"/>
              </a:rPr>
              <a:t>est</a:t>
            </a:r>
            <a:r>
              <a:rPr lang="en-CA" i="1"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i)</a:t>
            </a:r>
          </a:p>
          <a:p>
            <a:r>
              <a:rPr lang="en-CA" dirty="0">
                <a:ea typeface="ＭＳ Ｐゴシック" pitchFamily="34" charset="-128"/>
              </a:rPr>
              <a:t>X2 </a:t>
            </a:r>
            <a:r>
              <a:rPr lang="en-CA" dirty="0" err="1">
                <a:ea typeface="ＭＳ Ｐゴシック" pitchFamily="34" charset="-128"/>
              </a:rPr>
              <a:t>est</a:t>
            </a:r>
            <a:r>
              <a:rPr lang="en-CA" baseline="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endParaRPr lang="fr-CA" altLang="ko-KR" baseline="0" dirty="0">
              <a:ea typeface="ＭＳ Ｐゴシック" pitchFamily="4" charset="-128"/>
            </a:endParaRPr>
          </a:p>
          <a:p>
            <a:r>
              <a:rPr lang="en-CA" altLang="ko-KR" baseline="0" dirty="0">
                <a:ea typeface="ＭＳ Ｐゴシック" pitchFamily="4" charset="-128"/>
              </a:rPr>
              <a:t>X3 </a:t>
            </a:r>
            <a:r>
              <a:rPr lang="en-CA" altLang="ko-KR" baseline="0" dirty="0" err="1">
                <a:ea typeface="ＭＳ Ｐゴシック" pitchFamily="4" charset="-128"/>
              </a:rPr>
              <a:t>est</a:t>
            </a:r>
            <a:r>
              <a:rPr lang="en-CA" altLang="ko-KR" baseline="0" dirty="0">
                <a:ea typeface="ＭＳ Ｐゴシック" pitchFamily="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p>
          <a:p>
            <a:endParaRPr lang="fr-CA" altLang="ko-KR" baseline="-25000" dirty="0">
              <a:ea typeface="ＭＳ Ｐゴシック" pitchFamily="34" charset="-128"/>
            </a:endParaRPr>
          </a:p>
        </p:txBody>
      </p:sp>
    </p:spTree>
    <p:extLst>
      <p:ext uri="{BB962C8B-B14F-4D97-AF65-F5344CB8AC3E}">
        <p14:creationId xmlns:p14="http://schemas.microsoft.com/office/powerpoint/2010/main" val="16491333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6391661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513769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18016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28416D-125C-4913-AC5E-B6896F0223B1}" type="slidenum">
              <a:rPr lang="en-US" altLang="ko-KR" sz="1200">
                <a:latin typeface="Times New Roman" pitchFamily="18" charset="0"/>
                <a:ea typeface="Gulim" pitchFamily="34" charset="-127"/>
              </a:rPr>
              <a:pPr eaLnBrk="1" hangingPunct="1"/>
              <a:t>8</a:t>
            </a:fld>
            <a:endParaRPr lang="ko-KR" altLang="en-US" sz="1200">
              <a:latin typeface="Times New Roman" pitchFamily="18" charset="0"/>
              <a:ea typeface="Gulim" pitchFamily="34" charset="-127"/>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Observés: la position des</a:t>
            </a:r>
            <a:r>
              <a:rPr lang="fr-CA" altLang="en-US" baseline="0" dirty="0">
                <a:latin typeface="Times New Roman" pitchFamily="18" charset="0"/>
                <a:ea typeface="Gulim" pitchFamily="34" charset="-127"/>
              </a:rPr>
              <a:t> obstacles avoisinants (</a:t>
            </a:r>
            <a:r>
              <a:rPr lang="fr-CA" altLang="en-US" baseline="0" dirty="0" err="1">
                <a:latin typeface="Times New Roman" pitchFamily="18" charset="0"/>
                <a:ea typeface="Gulim" pitchFamily="34" charset="-127"/>
              </a:rPr>
              <a:t>e.g</a:t>
            </a:r>
            <a:r>
              <a:rPr lang="fr-CA" altLang="en-US" baseline="0" dirty="0">
                <a:latin typeface="Times New Roman" pitchFamily="18" charset="0"/>
                <a:ea typeface="Gulim" pitchFamily="34" charset="-127"/>
              </a:rPr>
              <a:t>., murs) selon le signal laser.</a:t>
            </a:r>
          </a:p>
          <a:p>
            <a:pPr eaLnBrk="1" hangingPunct="1"/>
            <a:r>
              <a:rPr lang="fr-CA" altLang="en-US" baseline="0" dirty="0">
                <a:latin typeface="Times New Roman" pitchFamily="18" charset="0"/>
                <a:ea typeface="Gulim" pitchFamily="34" charset="-127"/>
              </a:rPr>
              <a:t>Caché : la position du robot</a:t>
            </a:r>
          </a:p>
          <a:p>
            <a:pPr eaLnBrk="1" hangingPunct="1"/>
            <a:endParaRPr lang="fr-CA" altLang="en-US" baseline="0"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https://www.udacity.com/blog/2019/07/particle-filtering-part-1-beyond-groping-in-the-dark-for-robots.html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6270770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816257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097226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2038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1939501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740277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837486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42632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0863292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10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FF4F7C56-5EE3-4093-B079-B108E98BEC8D}" type="slidenum">
              <a:rPr lang="en-US" altLang="ko-KR" sz="1200">
                <a:latin typeface="Times New Roman" pitchFamily="18" charset="0"/>
                <a:ea typeface="Gulim" pitchFamily="34" charset="-127"/>
              </a:rPr>
              <a:pPr eaLnBrk="1" hangingPunct="1"/>
              <a:t>9</a:t>
            </a:fld>
            <a:endParaRPr lang="ko-KR" altLang="en-US" sz="1200">
              <a:latin typeface="Times New Roman" pitchFamily="18" charset="0"/>
              <a:ea typeface="Gulim" pitchFamily="34" charset="-127"/>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Observations des objets dans une trame (frame) vidéo.</a:t>
            </a:r>
          </a:p>
          <a:p>
            <a:pPr eaLnBrk="1" hangingPunct="1"/>
            <a:endParaRPr lang="fr-CA" altLang="en-US"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Observations</a:t>
            </a:r>
            <a:r>
              <a:rPr lang="fr-CA" altLang="en-US" baseline="0" dirty="0">
                <a:latin typeface="Times New Roman" pitchFamily="18" charset="0"/>
                <a:ea typeface="Gulim" pitchFamily="34" charset="-127"/>
              </a:rPr>
              <a:t>     Et: pixels.</a:t>
            </a:r>
          </a:p>
          <a:p>
            <a:pPr eaLnBrk="1" hangingPunct="1"/>
            <a:r>
              <a:rPr lang="fr-CA" altLang="en-US" baseline="0" dirty="0">
                <a:latin typeface="Times New Roman" pitchFamily="18" charset="0"/>
                <a:ea typeface="Gulim" pitchFamily="34" charset="-127"/>
              </a:rPr>
              <a:t>Variables cachées     </a:t>
            </a:r>
            <a:r>
              <a:rPr lang="fr-CA" altLang="en-US" baseline="0" dirty="0" err="1">
                <a:latin typeface="Times New Roman" pitchFamily="18" charset="0"/>
                <a:ea typeface="Gulim" pitchFamily="34" charset="-127"/>
              </a:rPr>
              <a:t>Xt</a:t>
            </a:r>
            <a:r>
              <a:rPr lang="fr-CA" altLang="en-US" baseline="0" dirty="0">
                <a:latin typeface="Times New Roman" pitchFamily="18" charset="0"/>
                <a:ea typeface="Gulim" pitchFamily="34" charset="-127"/>
              </a:rPr>
              <a:t>: position des joueurs dans la trame.</a:t>
            </a:r>
            <a:endParaRPr lang="fr-CA" altLang="en-US" dirty="0">
              <a:latin typeface="Times New Roman" pitchFamily="18" charset="0"/>
              <a:ea typeface="Gulim" pitchFamily="34" charset="-127"/>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314707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Remarquer</a:t>
            </a:r>
            <a:r>
              <a:rPr lang="en-CA" baseline="0" dirty="0"/>
              <a:t> que </a:t>
            </a:r>
            <a:r>
              <a:rPr lang="en-CA" baseline="0" dirty="0" err="1"/>
              <a:t>l’equation</a:t>
            </a:r>
            <a:r>
              <a:rPr lang="en-CA" baseline="0" dirty="0"/>
              <a:t> </a:t>
            </a:r>
            <a:r>
              <a:rPr lang="en-CA" baseline="0" dirty="0" err="1"/>
              <a:t>est</a:t>
            </a:r>
            <a:r>
              <a:rPr lang="en-CA" baseline="0" dirty="0"/>
              <a:t> </a:t>
            </a:r>
            <a:r>
              <a:rPr lang="en-CA" baseline="0" dirty="0" err="1"/>
              <a:t>similaire</a:t>
            </a:r>
            <a:r>
              <a:rPr lang="en-CA" baseline="0" dirty="0"/>
              <a:t> à </a:t>
            </a:r>
            <a:r>
              <a:rPr lang="en-CA" baseline="0" dirty="0" err="1"/>
              <a:t>l’equation</a:t>
            </a:r>
            <a:r>
              <a:rPr lang="en-CA" baseline="0" dirty="0"/>
              <a:t> du </a:t>
            </a:r>
            <a:r>
              <a:rPr lang="en-CA" baseline="0" dirty="0" err="1"/>
              <a:t>filtrage</a:t>
            </a:r>
            <a:r>
              <a:rPr lang="en-CA" baseline="0" dirty="0"/>
              <a:t> </a:t>
            </a:r>
            <a:r>
              <a:rPr lang="en-CA" baseline="0" dirty="0" err="1"/>
              <a:t>sauf</a:t>
            </a:r>
            <a:r>
              <a:rPr lang="en-CA" baseline="0" dirty="0"/>
              <a:t> que nous </a:t>
            </a:r>
            <a:r>
              <a:rPr lang="en-CA" baseline="0" dirty="0" err="1"/>
              <a:t>avons</a:t>
            </a:r>
            <a:r>
              <a:rPr lang="en-CA" baseline="0" dirty="0"/>
              <a:t> utilise </a:t>
            </a:r>
            <a:r>
              <a:rPr lang="en-CA" baseline="0" dirty="0" err="1"/>
              <a:t>maintenant</a:t>
            </a:r>
            <a:r>
              <a:rPr lang="en-CA" baseline="0" dirty="0"/>
              <a:t> un maximum.</a:t>
            </a:r>
          </a:p>
          <a:p>
            <a:endParaRPr lang="en-CA" baseline="0" dirty="0"/>
          </a:p>
          <a:p>
            <a:r>
              <a:rPr lang="en-CA" baseline="0" dirty="0" err="1"/>
              <a:t>C’est</a:t>
            </a:r>
            <a:r>
              <a:rPr lang="en-CA" baseline="0" dirty="0"/>
              <a:t> </a:t>
            </a:r>
            <a:r>
              <a:rPr lang="en-CA" baseline="0" dirty="0" err="1"/>
              <a:t>appelé</a:t>
            </a:r>
            <a:r>
              <a:rPr lang="en-CA" baseline="0" dirty="0"/>
              <a:t> </a:t>
            </a:r>
            <a:r>
              <a:rPr lang="en-CA" baseline="0" dirty="0" err="1"/>
              <a:t>l’algorithme</a:t>
            </a:r>
            <a:r>
              <a:rPr lang="en-CA" baseline="0" dirty="0"/>
              <a:t> Viterbi (</a:t>
            </a:r>
            <a:r>
              <a:rPr lang="en-CA" baseline="0" dirty="0" err="1"/>
              <a:t>d’après</a:t>
            </a:r>
            <a:r>
              <a:rPr lang="en-CA" baseline="0" dirty="0"/>
              <a:t> le mom de son </a:t>
            </a:r>
            <a:r>
              <a:rPr lang="en-CA" baseline="0" dirty="0" err="1"/>
              <a:t>inventeur</a:t>
            </a:r>
            <a:r>
              <a:rPr lang="en-CA" baseline="0"/>
              <a:t>).</a:t>
            </a:r>
            <a:endParaRPr lang="fr-CA"/>
          </a:p>
        </p:txBody>
      </p:sp>
    </p:spTree>
    <p:extLst>
      <p:ext uri="{BB962C8B-B14F-4D97-AF65-F5344CB8AC3E}">
        <p14:creationId xmlns:p14="http://schemas.microsoft.com/office/powerpoint/2010/main" val="22210182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1513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58102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158999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6127697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538968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344801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5457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30505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Froduald Kabanza</a:t>
            </a: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6"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4"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3"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re et texte (clair)">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40CE75-6CB4-094F-8AB9-11F153C0DA98}"/>
              </a:ext>
            </a:extLst>
          </p:cNvPr>
          <p:cNvSpPr>
            <a:spLocks noGrp="1"/>
          </p:cNvSpPr>
          <p:nvPr>
            <p:ph type="ctrTitle" hasCustomPrompt="1"/>
          </p:nvPr>
        </p:nvSpPr>
        <p:spPr>
          <a:xfrm>
            <a:off x="628650" y="521364"/>
            <a:ext cx="7886700" cy="550156"/>
          </a:xfrm>
          <a:prstGeom prst="rect">
            <a:avLst/>
          </a:prstGeom>
        </p:spPr>
        <p:txBody>
          <a:bodyPr anchor="b">
            <a:noAutofit/>
          </a:bodyPr>
          <a:lstStyle>
            <a:lvl1pPr algn="l">
              <a:defRPr sz="3000">
                <a:solidFill>
                  <a:schemeClr val="tx2">
                    <a:lumMod val="75000"/>
                  </a:schemeClr>
                </a:solidFill>
              </a:defRPr>
            </a:lvl1pPr>
          </a:lstStyle>
          <a:p>
            <a:r>
              <a:rPr lang="en-US" err="1"/>
              <a:t>Titre</a:t>
            </a:r>
            <a:r>
              <a:rPr lang="en-US"/>
              <a:t> de la diapositive</a:t>
            </a:r>
          </a:p>
        </p:txBody>
      </p:sp>
      <p:sp>
        <p:nvSpPr>
          <p:cNvPr id="3" name="Espace réservé du texte 2">
            <a:extLst>
              <a:ext uri="{FF2B5EF4-FFF2-40B4-BE49-F238E27FC236}">
                <a16:creationId xmlns:a16="http://schemas.microsoft.com/office/drawing/2014/main" id="{C6407573-8F40-4131-8FFF-99D38224A731}"/>
              </a:ext>
            </a:extLst>
          </p:cNvPr>
          <p:cNvSpPr>
            <a:spLocks noGrp="1"/>
          </p:cNvSpPr>
          <p:nvPr>
            <p:ph type="body" sz="quarter" idx="11"/>
          </p:nvPr>
        </p:nvSpPr>
        <p:spPr>
          <a:xfrm>
            <a:off x="628651" y="1628164"/>
            <a:ext cx="7594184" cy="4158316"/>
          </a:xfrm>
          <a:prstGeom prst="rect">
            <a:avLst/>
          </a:prstGeom>
        </p:spPr>
        <p:txBody>
          <a:bodyPr/>
          <a:lstStyle>
            <a:lvl1pPr>
              <a:spcBef>
                <a:spcPts val="600"/>
              </a:spcBef>
              <a:spcAft>
                <a:spcPts val="600"/>
              </a:spcAft>
              <a:defRPr/>
            </a:lvl1pPr>
            <a:lvl2pPr>
              <a:spcBef>
                <a:spcPts val="600"/>
              </a:spcBef>
              <a:spcAft>
                <a:spcPts val="600"/>
              </a:spcAft>
              <a:defRPr/>
            </a:lvl2pPr>
            <a:lvl3pPr>
              <a:spcBef>
                <a:spcPts val="600"/>
              </a:spcBef>
              <a:spcAft>
                <a:spcPts val="600"/>
              </a:spcAft>
              <a:defRPr/>
            </a:lvl3pPr>
            <a:lvl4pPr>
              <a:spcBef>
                <a:spcPts val="600"/>
              </a:spcBef>
              <a:spcAft>
                <a:spcPts val="600"/>
              </a:spcAft>
              <a:defRPr/>
            </a:lvl4pPr>
            <a:lvl5pPr>
              <a:spcBef>
                <a:spcPts val="600"/>
              </a:spcBef>
              <a:spcAft>
                <a:spcPts val="600"/>
              </a:spcAft>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Shape 33">
            <a:extLst>
              <a:ext uri="{FF2B5EF4-FFF2-40B4-BE49-F238E27FC236}">
                <a16:creationId xmlns:a16="http://schemas.microsoft.com/office/drawing/2014/main" id="{31270278-06E2-421B-AFDD-20189BD7E7F7}"/>
              </a:ext>
            </a:extLst>
          </p:cNvPr>
          <p:cNvSpPr txBox="1">
            <a:spLocks/>
          </p:cNvSpPr>
          <p:nvPr userDrawn="1"/>
        </p:nvSpPr>
        <p:spPr>
          <a:xfrm>
            <a:off x="102905" y="6485392"/>
            <a:ext cx="196991" cy="193463"/>
          </a:xfrm>
          <a:prstGeom prst="rect">
            <a:avLst/>
          </a:prstGeom>
          <a:ln w="3175">
            <a:miter lim="400000"/>
          </a:ln>
        </p:spPr>
        <p:txBody>
          <a:bodyPr lIns="15786" tIns="15786" rIns="15786" bIns="15786">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12514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15151"/>
                </a:solidFill>
                <a:effectLst/>
                <a:uFillTx/>
                <a:latin typeface="+mn-lt"/>
                <a:ea typeface="+mn-ea"/>
                <a:cs typeface="+mn-cs"/>
                <a:sym typeface="Montserrat-Regular"/>
              </a:defRPr>
            </a:lvl1pPr>
            <a:lvl2pPr marL="0" marR="0" indent="228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2pPr>
            <a:lvl3pPr marL="0" marR="0" indent="457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3pPr>
            <a:lvl4pPr marL="0" marR="0" indent="685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4pPr>
            <a:lvl5pPr marL="0" marR="0" indent="9144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5pPr>
            <a:lvl6pPr marL="0" marR="0" indent="11430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6pPr>
            <a:lvl7pPr marL="0" marR="0" indent="1371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7pPr>
            <a:lvl8pPr marL="0" marR="0" indent="1600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8pPr>
            <a:lvl9pPr marL="0" marR="0" indent="1828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9pPr>
          </a:lstStyle>
          <a:p>
            <a:pPr marL="0" marR="0" lvl="0" indent="0" algn="r" defTabSz="843813" rtl="0" eaLnBrk="1" fontAlgn="auto" latinLnBrk="0" hangingPunct="0">
              <a:lnSpc>
                <a:spcPct val="100000"/>
              </a:lnSpc>
              <a:spcBef>
                <a:spcPts val="0"/>
              </a:spcBef>
              <a:spcAft>
                <a:spcPts val="0"/>
              </a:spcAft>
              <a:buClrTx/>
              <a:buSzTx/>
              <a:buFontTx/>
              <a:buNone/>
              <a:tabLst/>
              <a:defRPr/>
            </a:pPr>
            <a:fld id="{86CB4B4D-7CA3-9044-876B-883B54F8677D}" type="slidenum">
              <a:rPr kumimoji="0" lang="fr-CA" sz="1050" b="0" i="0" u="none" strike="noStrike" kern="0" cap="none" spc="0" normalizeH="0" baseline="0" noProof="0" smtClean="0">
                <a:ln>
                  <a:noFill/>
                </a:ln>
                <a:solidFill>
                  <a:prstClr val="black"/>
                </a:solidFill>
                <a:effectLst/>
                <a:uLnTx/>
                <a:uFillTx/>
                <a:latin typeface="Arial Narrow" panose="020B0606020202030204" pitchFamily="34" charset="0"/>
                <a:ea typeface="+mn-ea"/>
                <a:cs typeface="+mn-cs"/>
                <a:sym typeface="Montserrat-Regular"/>
              </a:rPr>
              <a:pPr marL="0" marR="0" lvl="0" indent="0" algn="r" defTabSz="843813" rtl="0" eaLnBrk="1" fontAlgn="auto" latinLnBrk="0" hangingPunct="0">
                <a:lnSpc>
                  <a:spcPct val="100000"/>
                </a:lnSpc>
                <a:spcBef>
                  <a:spcPts val="0"/>
                </a:spcBef>
                <a:spcAft>
                  <a:spcPts val="0"/>
                </a:spcAft>
                <a:buClrTx/>
                <a:buSzTx/>
                <a:buFontTx/>
                <a:buNone/>
                <a:tabLst/>
                <a:defRPr/>
              </a:pPr>
              <a:t>‹#›</a:t>
            </a:fld>
            <a:endParaRPr kumimoji="0" lang="fr-CA" sz="1050" b="0" i="0" u="none" strike="noStrike" kern="0" cap="none" spc="0" normalizeH="0" baseline="0" noProof="0">
              <a:ln>
                <a:noFill/>
              </a:ln>
              <a:solidFill>
                <a:prstClr val="black"/>
              </a:solidFill>
              <a:effectLst/>
              <a:uLnTx/>
              <a:uFillTx/>
              <a:latin typeface="Arial Narrow" panose="020B0606020202030204" pitchFamily="34" charset="0"/>
              <a:ea typeface="+mn-ea"/>
              <a:cs typeface="+mn-cs"/>
              <a:sym typeface="Montserrat-Regular"/>
            </a:endParaRPr>
          </a:p>
        </p:txBody>
      </p:sp>
      <p:pic>
        <p:nvPicPr>
          <p:cNvPr id="6" name="Image 37">
            <a:extLst>
              <a:ext uri="{FF2B5EF4-FFF2-40B4-BE49-F238E27FC236}">
                <a16:creationId xmlns:a16="http://schemas.microsoft.com/office/drawing/2014/main" id="{F3C5D313-1FC6-4B4D-B0EA-8AAF5F7DDA56}"/>
              </a:ext>
            </a:extLst>
          </p:cNvPr>
          <p:cNvPicPr>
            <a:picLocks noChangeAspect="1"/>
          </p:cNvPicPr>
          <p:nvPr userDrawn="1"/>
        </p:nvPicPr>
        <p:blipFill>
          <a:blip r:embed="rId2"/>
          <a:stretch>
            <a:fillRect/>
          </a:stretch>
        </p:blipFill>
        <p:spPr>
          <a:xfrm>
            <a:off x="7197382" y="5884839"/>
            <a:ext cx="1946618" cy="1165889"/>
          </a:xfrm>
          <a:prstGeom prst="rect">
            <a:avLst/>
          </a:prstGeom>
        </p:spPr>
      </p:pic>
      <p:grpSp>
        <p:nvGrpSpPr>
          <p:cNvPr id="7" name="Group 4">
            <a:extLst>
              <a:ext uri="{FF2B5EF4-FFF2-40B4-BE49-F238E27FC236}">
                <a16:creationId xmlns:a16="http://schemas.microsoft.com/office/drawing/2014/main" id="{FB9A0A7F-8632-47AE-82AD-46A1250274D6}"/>
              </a:ext>
            </a:extLst>
          </p:cNvPr>
          <p:cNvGrpSpPr/>
          <p:nvPr userDrawn="1"/>
        </p:nvGrpSpPr>
        <p:grpSpPr>
          <a:xfrm>
            <a:off x="726318" y="1245570"/>
            <a:ext cx="300775" cy="69515"/>
            <a:chOff x="0" y="0"/>
            <a:chExt cx="2069786" cy="358775"/>
          </a:xfrm>
        </p:grpSpPr>
        <p:sp>
          <p:nvSpPr>
            <p:cNvPr id="8" name="Freeform 5">
              <a:extLst>
                <a:ext uri="{FF2B5EF4-FFF2-40B4-BE49-F238E27FC236}">
                  <a16:creationId xmlns:a16="http://schemas.microsoft.com/office/drawing/2014/main" id="{92CF6484-0FFD-43FE-B8B2-5436874E7034}"/>
                </a:ext>
              </a:extLst>
            </p:cNvPr>
            <p:cNvSpPr/>
            <p:nvPr/>
          </p:nvSpPr>
          <p:spPr>
            <a:xfrm>
              <a:off x="0" y="0"/>
              <a:ext cx="2069786" cy="358775"/>
            </a:xfrm>
            <a:custGeom>
              <a:avLst/>
              <a:gdLst/>
              <a:ahLst/>
              <a:cxnLst/>
              <a:rect l="l" t="t" r="r" b="b"/>
              <a:pathLst>
                <a:path w="2069786" h="358775">
                  <a:moveTo>
                    <a:pt x="0" y="0"/>
                  </a:moveTo>
                  <a:lnTo>
                    <a:pt x="2069786" y="0"/>
                  </a:lnTo>
                  <a:lnTo>
                    <a:pt x="2069786" y="358775"/>
                  </a:lnTo>
                  <a:lnTo>
                    <a:pt x="0" y="358775"/>
                  </a:lnTo>
                  <a:close/>
                </a:path>
              </a:pathLst>
            </a:custGeom>
            <a:solidFill>
              <a:srgbClr val="8CC540"/>
            </a:solidFill>
          </p:spPr>
        </p:sp>
      </p:grpSp>
    </p:spTree>
    <p:extLst>
      <p:ext uri="{BB962C8B-B14F-4D97-AF65-F5344CB8AC3E}">
        <p14:creationId xmlns:p14="http://schemas.microsoft.com/office/powerpoint/2010/main" val="78805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3" y="96838"/>
            <a:ext cx="7158037" cy="1412875"/>
          </a:xfrm>
        </p:spPr>
        <p:txBody>
          <a:bodyPr/>
          <a:lstStyle/>
          <a:p>
            <a:r>
              <a:rPr lang="en-US"/>
              <a:t>Click to edit Master title style</a:t>
            </a:r>
            <a:endParaRPr lang="en-CA"/>
          </a:p>
        </p:txBody>
      </p:sp>
      <p:sp>
        <p:nvSpPr>
          <p:cNvPr id="3" name="Text Placeholder 2"/>
          <p:cNvSpPr>
            <a:spLocks noGrp="1"/>
          </p:cNvSpPr>
          <p:nvPr>
            <p:ph type="body" sz="half" idx="1"/>
          </p:nvPr>
        </p:nvSpPr>
        <p:spPr>
          <a:xfrm>
            <a:off x="949325" y="1981200"/>
            <a:ext cx="37544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856163" y="19812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856163" y="41148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Date Placeholder 5"/>
          <p:cNvSpPr>
            <a:spLocks noGrp="1"/>
          </p:cNvSpPr>
          <p:nvPr>
            <p:ph type="dt" sz="half" idx="10"/>
          </p:nvPr>
        </p:nvSpPr>
        <p:spPr>
          <a:xfrm>
            <a:off x="946150" y="6248400"/>
            <a:ext cx="1905000" cy="457200"/>
          </a:xfrm>
        </p:spPr>
        <p:txBody>
          <a:bodyPr/>
          <a:lstStyle>
            <a:lvl1pPr>
              <a:defRPr/>
            </a:lvl1pPr>
          </a:lstStyle>
          <a:p>
            <a:pPr>
              <a:defRPr/>
            </a:pPr>
            <a:r>
              <a:rPr lang="fr-CA"/>
              <a:t>IFT615</a:t>
            </a:r>
            <a:endParaRPr lang="fr-FR"/>
          </a:p>
        </p:txBody>
      </p:sp>
      <p:sp>
        <p:nvSpPr>
          <p:cNvPr id="7" name="Footer Placeholder 6"/>
          <p:cNvSpPr>
            <a:spLocks noGrp="1"/>
          </p:cNvSpPr>
          <p:nvPr>
            <p:ph type="ftr" sz="quarter" idx="11"/>
          </p:nvPr>
        </p:nvSpPr>
        <p:spPr>
          <a:xfrm>
            <a:off x="3352800" y="6248400"/>
            <a:ext cx="2895600" cy="457200"/>
          </a:xfrm>
        </p:spPr>
        <p:txBody>
          <a:bodyPr/>
          <a:lstStyle>
            <a:lvl1pPr>
              <a:defRPr/>
            </a:lvl1pPr>
          </a:lstStyle>
          <a:p>
            <a:pPr>
              <a:defRPr/>
            </a:pPr>
            <a:r>
              <a:rPr lang="de-DE"/>
              <a:t>Froduald Kabanza</a:t>
            </a:r>
            <a:endParaRPr lang="fr-FR"/>
          </a:p>
        </p:txBody>
      </p:sp>
      <p:sp>
        <p:nvSpPr>
          <p:cNvPr id="8" name="Slide Number Placeholder 7"/>
          <p:cNvSpPr>
            <a:spLocks noGrp="1"/>
          </p:cNvSpPr>
          <p:nvPr>
            <p:ph type="sldNum" sz="quarter" idx="12"/>
          </p:nvPr>
        </p:nvSpPr>
        <p:spPr>
          <a:xfrm>
            <a:off x="6705600" y="6248400"/>
            <a:ext cx="1905000" cy="457200"/>
          </a:xfrm>
        </p:spPr>
        <p:txBody>
          <a:bodyPr/>
          <a:lstStyle>
            <a:lvl1pPr>
              <a:defRPr/>
            </a:lvl1pPr>
          </a:lstStyle>
          <a:p>
            <a:pPr>
              <a:defRPr/>
            </a:pPr>
            <a:fld id="{F398F470-E7E7-49E5-A7A5-10BCFB8AE0A5}" type="slidenum">
              <a:rPr lang="en-US"/>
              <a:pPr>
                <a:defRPr/>
              </a:pPr>
              <a:t>‹#›</a:t>
            </a:fld>
            <a:endParaRPr lang="en-US"/>
          </a:p>
        </p:txBody>
      </p:sp>
    </p:spTree>
    <p:extLst>
      <p:ext uri="{BB962C8B-B14F-4D97-AF65-F5344CB8AC3E}">
        <p14:creationId xmlns:p14="http://schemas.microsoft.com/office/powerpoint/2010/main" val="1285045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fr-FR"/>
              <a:t>IFT615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 id="2147483683" r:id="rId7"/>
    <p:sldLayoutId id="2147483684" r:id="rId8"/>
  </p:sldLayoutIdLst>
  <p:hf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7.emf"/><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4.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10.pn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64.png"/><Relationship Id="rId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67.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7.emf"/><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4.png"/><Relationship Id="rId10" Type="http://schemas.openxmlformats.org/officeDocument/2006/relationships/image" Target="../media/image75.png"/><Relationship Id="rId4" Type="http://schemas.openxmlformats.org/officeDocument/2006/relationships/image" Target="../media/image26.jp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8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9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40.png"/><Relationship Id="rId3" Type="http://schemas.openxmlformats.org/officeDocument/2006/relationships/image" Target="../media/image82.png"/><Relationship Id="rId7" Type="http://schemas.openxmlformats.org/officeDocument/2006/relationships/image" Target="../media/image790.png"/><Relationship Id="rId12" Type="http://schemas.openxmlformats.org/officeDocument/2006/relationships/hyperlink" Target="https://www.udacity.com/blog/2019/07/particle-filtering-part-1-beyond-groping-in-the-dark-for-robots.html" TargetMode="External"/><Relationship Id="rId2" Type="http://schemas.openxmlformats.org/officeDocument/2006/relationships/notesSlide" Target="../notesSlides/notesSlide51.xml"/><Relationship Id="rId16"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830.png"/><Relationship Id="rId5" Type="http://schemas.openxmlformats.org/officeDocument/2006/relationships/image" Target="../media/image25.png"/><Relationship Id="rId15" Type="http://schemas.openxmlformats.org/officeDocument/2006/relationships/slide" Target="slide14.xml"/><Relationship Id="rId10" Type="http://schemas.openxmlformats.org/officeDocument/2006/relationships/image" Target="../media/image820.png"/><Relationship Id="rId4" Type="http://schemas.openxmlformats.org/officeDocument/2006/relationships/image" Target="../media/image780.png"/><Relationship Id="rId9" Type="http://schemas.openxmlformats.org/officeDocument/2006/relationships/image" Target="../media/image810.png"/><Relationship Id="rId1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4.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1.png"/><Relationship Id="rId4" Type="http://schemas.openxmlformats.org/officeDocument/2006/relationships/image" Target="../media/image900.png"/></Relationships>
</file>

<file path=ppt/slides/_rels/slide58.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commons.wikimedia.org/wiki/File:Particle_filters.gif"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95.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6.jp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hyperlink" Target="https://www.udacity.com/blog/2019/07/particle-filtering-part-1-beyond-groping-in-the-dark-for-robots.html" TargetMode="External"/><Relationship Id="rId9"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notesSlide" Target="../notesSlides/notesSlide9.xml"/><Relationship Id="rId9" Type="http://schemas.openxmlformats.org/officeDocument/2006/relationships/image" Target="../media/image3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49" y="1280208"/>
            <a:ext cx="7832481" cy="2957683"/>
          </a:xfrm>
        </p:spPr>
        <p:txBody>
          <a:bodyPr/>
          <a:lstStyle/>
          <a:p>
            <a:pPr>
              <a:spcBef>
                <a:spcPts val="0"/>
              </a:spcBef>
              <a:spcAft>
                <a:spcPts val="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Raisonnement probabiliste temporel</a:t>
            </a:r>
            <a:br>
              <a:rPr lang="fr-CA" altLang="en-US" sz="2400" dirty="0">
                <a:ea typeface="ＭＳ Ｐゴシック" pitchFamily="34" charset="-128"/>
              </a:rPr>
            </a:br>
            <a:br>
              <a:rPr lang="fr-CA" altLang="en-US" sz="2400" dirty="0">
                <a:ea typeface="ＭＳ Ｐゴシック" pitchFamily="34" charset="-128"/>
              </a:rPr>
            </a:br>
            <a:endParaRPr lang="fr-CA" altLang="en-US" sz="2400" dirty="0">
              <a:solidFill>
                <a:schemeClr val="accent2">
                  <a:lumMod val="75000"/>
                </a:schemeClr>
              </a:solidFill>
              <a:ea typeface="ＭＳ Ｐゴシック" pitchFamily="34" charset="-128"/>
            </a:endParaRP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107830" y="4453842"/>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a:t>
            </a:r>
          </a:p>
          <a:p>
            <a:endParaRPr lang="fr-CA" altLang="en-US" sz="2000" dirty="0">
              <a:latin typeface="Calibri" pitchFamily="34" charset="0"/>
              <a:ea typeface="ＭＳ Ｐゴシック" pitchFamily="34" charset="-128"/>
            </a:endParaRP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Traduction automatique</a:t>
            </a:r>
          </a:p>
        </p:txBody>
      </p:sp>
      <p:sp>
        <p:nvSpPr>
          <p:cNvPr id="8195" name="Rectangle 3"/>
          <p:cNvSpPr>
            <a:spLocks noGrp="1" noChangeArrowheads="1"/>
          </p:cNvSpPr>
          <p:nvPr>
            <p:ph idx="1"/>
          </p:nvPr>
        </p:nvSpPr>
        <p:spPr>
          <a:xfrm>
            <a:off x="457200" y="1474245"/>
            <a:ext cx="7628709"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mots en français</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mots de la traduction en anglais</a:t>
            </a:r>
            <a:endParaRPr lang="fr-CA" altLang="ko-KR" dirty="0">
              <a:ea typeface="ＭＳ Ｐゴシック" pitchFamily="34" charset="-128"/>
            </a:endParaRPr>
          </a:p>
        </p:txBody>
      </p:sp>
      <p:sp>
        <p:nvSpPr>
          <p:cNvPr id="81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81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81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E2D0FDFD-45CB-4A59-AB6B-04D6B741A4D4}" type="slidenum">
              <a:rPr lang="en-US" altLang="ko-KR" smtClean="0">
                <a:latin typeface="Calibri" pitchFamily="34" charset="0"/>
                <a:ea typeface="Gulim" pitchFamily="34" charset="-127"/>
              </a:rPr>
              <a:pPr eaLnBrk="1" hangingPunct="1"/>
              <a:t>10</a:t>
            </a:fld>
            <a:endParaRPr lang="en-US" altLang="ko-KR">
              <a:latin typeface="Calibri" pitchFamily="34" charset="0"/>
              <a:ea typeface="Gulim" pitchFamily="34" charset="-127"/>
            </a:endParaRPr>
          </a:p>
        </p:txBody>
      </p:sp>
      <p:pic>
        <p:nvPicPr>
          <p:cNvPr id="819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987" y="2733676"/>
            <a:ext cx="792956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BF846D97-90B7-4659-97CE-C95A0FFF542D}"/>
              </a:ext>
            </a:extLst>
          </p:cNvPr>
          <p:cNvGrpSpPr/>
          <p:nvPr/>
        </p:nvGrpSpPr>
        <p:grpSpPr>
          <a:xfrm>
            <a:off x="6069013" y="1357814"/>
            <a:ext cx="2761478" cy="1061275"/>
            <a:chOff x="2392089" y="2729115"/>
            <a:chExt cx="3962400" cy="1803059"/>
          </a:xfrm>
        </p:grpSpPr>
        <p:sp>
          <p:nvSpPr>
            <p:cNvPr id="10" name="Oval 6">
              <a:extLst>
                <a:ext uri="{FF2B5EF4-FFF2-40B4-BE49-F238E27FC236}">
                  <a16:creationId xmlns:a16="http://schemas.microsoft.com/office/drawing/2014/main" id="{99E3D199-7DB2-4AC8-9A33-B1CB081B7F11}"/>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5DF9A620-B184-43D2-92EB-A15A6740004C}"/>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81B685E2-9941-467A-9EB6-C2C1457D802F}"/>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26452BBE-0352-40A2-84AD-1383277EDBA3}"/>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D86A8D21-A933-4E14-8ECA-9DC7F6C7906B}"/>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1">
              <a:extLst>
                <a:ext uri="{FF2B5EF4-FFF2-40B4-BE49-F238E27FC236}">
                  <a16:creationId xmlns:a16="http://schemas.microsoft.com/office/drawing/2014/main" id="{07413B1B-24D2-4154-8DC0-B6BA31176807}"/>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97259CD8-0D6B-4C78-BFB1-B539536704FD}"/>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7" name="Object 33">
                  <a:extLst>
                    <a:ext uri="{FF2B5EF4-FFF2-40B4-BE49-F238E27FC236}">
                      <a16:creationId xmlns:a16="http://schemas.microsoft.com/office/drawing/2014/main" id="{401342DF-9015-4AFD-BEFA-9B0BE112D87E}"/>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7" name="Object 33">
                  <a:extLst>
                    <a:ext uri="{FF2B5EF4-FFF2-40B4-BE49-F238E27FC236}">
                      <a16:creationId xmlns:a16="http://schemas.microsoft.com/office/drawing/2014/main" id="{401342DF-9015-4AFD-BEFA-9B0BE112D87E}"/>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35">
                  <a:extLst>
                    <a:ext uri="{FF2B5EF4-FFF2-40B4-BE49-F238E27FC236}">
                      <a16:creationId xmlns:a16="http://schemas.microsoft.com/office/drawing/2014/main" id="{121ABEEA-48EC-430B-8D5D-B8002791213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5">
                  <a:extLst>
                    <a:ext uri="{FF2B5EF4-FFF2-40B4-BE49-F238E27FC236}">
                      <a16:creationId xmlns:a16="http://schemas.microsoft.com/office/drawing/2014/main" id="{121ABEEA-48EC-430B-8D5D-B8002791213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6">
                  <a:extLst>
                    <a:ext uri="{FF2B5EF4-FFF2-40B4-BE49-F238E27FC236}">
                      <a16:creationId xmlns:a16="http://schemas.microsoft.com/office/drawing/2014/main" id="{B1FBE4E2-3483-49A0-835B-B2F1AE449024}"/>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19" name="Object 36">
                  <a:extLst>
                    <a:ext uri="{FF2B5EF4-FFF2-40B4-BE49-F238E27FC236}">
                      <a16:creationId xmlns:a16="http://schemas.microsoft.com/office/drawing/2014/main" id="{B1FBE4E2-3483-49A0-835B-B2F1AE449024}"/>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0" name="Connecteur droit 53">
              <a:extLst>
                <a:ext uri="{FF2B5EF4-FFF2-40B4-BE49-F238E27FC236}">
                  <a16:creationId xmlns:a16="http://schemas.microsoft.com/office/drawing/2014/main" id="{08446299-7F26-4EE6-AE1F-ADAA370C428D}"/>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55">
              <a:extLst>
                <a:ext uri="{FF2B5EF4-FFF2-40B4-BE49-F238E27FC236}">
                  <a16:creationId xmlns:a16="http://schemas.microsoft.com/office/drawing/2014/main" id="{D85C067F-3A26-45D1-9E6B-1E1C8EF12F86}"/>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6">
              <a:extLst>
                <a:ext uri="{FF2B5EF4-FFF2-40B4-BE49-F238E27FC236}">
                  <a16:creationId xmlns:a16="http://schemas.microsoft.com/office/drawing/2014/main" id="{F0BD7069-624C-46CF-AFA6-5AF6CC586126}"/>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 name="Oval 6">
              <a:extLst>
                <a:ext uri="{FF2B5EF4-FFF2-40B4-BE49-F238E27FC236}">
                  <a16:creationId xmlns:a16="http://schemas.microsoft.com/office/drawing/2014/main" id="{FDE61DC5-141A-45D2-AF94-0905E2BAEECA}"/>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D93F8DD1-190E-437C-B43A-A74E3D849F93}"/>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6AF0025D-A7E9-4F75-A980-0F10655C840C}"/>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847E8841-CEFC-4867-92F3-8C78A45D01DD}"/>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847E8841-CEFC-4867-92F3-8C78A45D01DD}"/>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183CE32C-8650-48F2-ACAE-5580ABEA1349}"/>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183CE32C-8650-48F2-ACAE-5580ABEA1349}"/>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C9D9367D-EC05-474F-839E-C6D2D0A30815}"/>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8" name="Object 36">
                  <a:extLst>
                    <a:ext uri="{FF2B5EF4-FFF2-40B4-BE49-F238E27FC236}">
                      <a16:creationId xmlns:a16="http://schemas.microsoft.com/office/drawing/2014/main" id="{C9D9367D-EC05-474F-839E-C6D2D0A30815}"/>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9"/>
                  <a:stretch>
                    <a:fillRect b="-12963"/>
                  </a:stretch>
                </a:blipFill>
                <a:ln>
                  <a:noFill/>
                </a:ln>
                <a:effectLst/>
              </p:spPr>
              <p:txBody>
                <a:bodyPr/>
                <a:lstStyle/>
                <a:p>
                  <a:r>
                    <a:rPr lang="en-US">
                      <a:noFill/>
                    </a:rPr>
                    <a:t> </a:t>
                  </a:r>
                </a:p>
              </p:txBody>
            </p:sp>
          </mc:Fallback>
        </mc:AlternateContent>
      </p:grpSp>
      <p:sp>
        <p:nvSpPr>
          <p:cNvPr id="29" name="Rectangle 3">
            <a:extLst>
              <a:ext uri="{FF2B5EF4-FFF2-40B4-BE49-F238E27FC236}">
                <a16:creationId xmlns:a16="http://schemas.microsoft.com/office/drawing/2014/main" id="{2BE1F262-C9A1-41EE-9ED4-6EB2EEB66FAB}"/>
              </a:ext>
            </a:extLst>
          </p:cNvPr>
          <p:cNvSpPr txBox="1">
            <a:spLocks noChangeArrowheads="1"/>
          </p:cNvSpPr>
          <p:nvPr/>
        </p:nvSpPr>
        <p:spPr bwMode="auto">
          <a:xfrm>
            <a:off x="573688" y="5716793"/>
            <a:ext cx="8176667"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3731" name="Rectangle 6"/>
          <p:cNvSpPr>
            <a:spLocks noGrp="1" noChangeArrowheads="1"/>
          </p:cNvSpPr>
          <p:nvPr>
            <p:ph idx="1"/>
          </p:nvPr>
        </p:nvSpPr>
        <p:spPr>
          <a:xfrm>
            <a:off x="457200" y="1600200"/>
            <a:ext cx="8526463"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=1)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37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37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37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9698C51-3116-46D9-B310-366C4804F2FE}" type="slidenum">
              <a:rPr lang="en-US" altLang="en-US" smtClean="0">
                <a:latin typeface="Calibri" pitchFamily="34" charset="0"/>
              </a:rPr>
              <a:pPr/>
              <a:t>100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37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37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3800"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47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dirty="0">
                <a:ea typeface="ＭＳ Ｐゴシック" pitchFamily="34" charset="-128"/>
              </a:rPr>
              <a:t>0.8</a:t>
            </a:r>
            <a:r>
              <a:rPr lang="fr-CA" altLang="ko-KR" dirty="0">
                <a:ea typeface="ＭＳ Ｐゴシック" pitchFamily="34" charset="-128"/>
              </a:rPr>
              <a:t> max{</a:t>
            </a:r>
            <a:r>
              <a:rPr lang="fr-CA" altLang="en-US" dirty="0">
                <a:ea typeface="ＭＳ Ｐゴシック" pitchFamily="34" charset="-128"/>
              </a:rPr>
              <a:t> </a:t>
            </a:r>
            <a:r>
              <a:rPr lang="fr-CA" altLang="en-US" u="sng" dirty="0">
                <a:ea typeface="ＭＳ Ｐゴシック" pitchFamily="34" charset="-128"/>
              </a:rPr>
              <a:t>0.7</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 </a:t>
            </a:r>
            <a:r>
              <a:rPr lang="fr-CA" altLang="en-US" dirty="0">
                <a:ea typeface="ＭＳ Ｐゴシック" pitchFamily="34" charset="-128"/>
              </a:rPr>
              <a:t>0.6</a:t>
            </a:r>
            <a:r>
              <a:rPr lang="fr-CA" altLang="ko-KR" dirty="0">
                <a:ea typeface="ＭＳ Ｐゴシック" pitchFamily="34" charset="-128"/>
              </a:rPr>
              <a:t> x 0.1} = </a:t>
            </a:r>
            <a:r>
              <a:rPr lang="fr-FR" altLang="ko-KR" dirty="0">
                <a:ea typeface="ＭＳ Ｐゴシック" pitchFamily="34" charset="-128"/>
              </a:rPr>
              <a:t>0.252</a:t>
            </a:r>
            <a:endParaRPr lang="fr-CA" altLang="ko-KR" dirty="0">
              <a:ea typeface="ＭＳ Ｐゴシック" pitchFamily="34" charset="-128"/>
            </a:endParaRPr>
          </a:p>
        </p:txBody>
      </p:sp>
      <p:sp>
        <p:nvSpPr>
          <p:cNvPr id="747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47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47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231D332-0562-479A-9514-C945C017661B}" type="slidenum">
              <a:rPr lang="en-US" altLang="en-US" smtClean="0">
                <a:latin typeface="Calibri" pitchFamily="34" charset="0"/>
              </a:rPr>
              <a:pPr/>
              <a:t>101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48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48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4824"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57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57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57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578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85F0884-0E45-43F9-9DB0-92E50C36FB55}" type="slidenum">
              <a:rPr lang="en-US" altLang="en-US" smtClean="0">
                <a:latin typeface="Calibri" pitchFamily="34" charset="0"/>
              </a:rPr>
              <a:pPr/>
              <a:t>102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58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58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5848"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68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dirty="0">
                <a:ea typeface="ＭＳ Ｐゴシック" pitchFamily="34" charset="-128"/>
              </a:rPr>
              <a:t>0.9</a:t>
            </a:r>
            <a:r>
              <a:rPr lang="fr-CA" altLang="ko-KR" dirty="0">
                <a:ea typeface="ＭＳ Ｐゴシック" pitchFamily="34" charset="-128"/>
              </a:rPr>
              <a:t> max{</a:t>
            </a:r>
            <a:r>
              <a:rPr lang="fr-CA" altLang="en-US" dirty="0">
                <a:ea typeface="ＭＳ Ｐゴシック" pitchFamily="34" charset="-128"/>
              </a:rPr>
              <a:t> 0.3</a:t>
            </a:r>
            <a:r>
              <a:rPr lang="fr-CA" altLang="en-US" i="1" dirty="0">
                <a:ea typeface="ＭＳ Ｐゴシック" pitchFamily="34" charset="-128"/>
              </a:rPr>
              <a:t> </a:t>
            </a:r>
            <a:r>
              <a:rPr lang="fr-CA" altLang="en-US" dirty="0">
                <a:ea typeface="ＭＳ Ｐゴシック" pitchFamily="34" charset="-128"/>
              </a:rPr>
              <a:t>x</a:t>
            </a:r>
            <a:r>
              <a:rPr lang="fr-CA" altLang="ko-KR" dirty="0">
                <a:ea typeface="ＭＳ Ｐゴシック" pitchFamily="34" charset="-128"/>
              </a:rPr>
              <a:t> </a:t>
            </a:r>
            <a:r>
              <a:rPr lang="fr-FR" altLang="ko-KR" dirty="0">
                <a:ea typeface="ＭＳ Ｐゴシック" pitchFamily="34" charset="-128"/>
              </a:rPr>
              <a:t>0.0135</a:t>
            </a:r>
            <a:r>
              <a:rPr lang="fr-CA" altLang="ko-KR" dirty="0">
                <a:ea typeface="ＭＳ Ｐゴシック" pitchFamily="34" charset="-128"/>
              </a:rPr>
              <a:t>, </a:t>
            </a:r>
            <a:r>
              <a:rPr lang="fr-CA" altLang="en-US" u="sng" dirty="0">
                <a:ea typeface="ＭＳ Ｐゴシック" pitchFamily="34" charset="-128"/>
              </a:rPr>
              <a:t>0.4</a:t>
            </a:r>
            <a:r>
              <a:rPr lang="fr-CA" altLang="ko-KR" u="sng" dirty="0">
                <a:ea typeface="ＭＳ Ｐゴシック" pitchFamily="34" charset="-128"/>
              </a:rPr>
              <a:t> x </a:t>
            </a:r>
            <a:r>
              <a:rPr lang="fr-FR" altLang="en-US" u="sng" dirty="0">
                <a:ea typeface="ＭＳ Ｐゴシック" pitchFamily="34" charset="-128"/>
              </a:rPr>
              <a:t>0.252</a:t>
            </a:r>
            <a:r>
              <a:rPr lang="fr-CA" altLang="en-US" dirty="0">
                <a:ea typeface="ＭＳ Ｐゴシック" pitchFamily="34" charset="-128"/>
              </a:rPr>
              <a:t>}</a:t>
            </a:r>
            <a:r>
              <a:rPr lang="fr-CA" altLang="ko-KR" dirty="0">
                <a:ea typeface="ＭＳ Ｐゴシック" pitchFamily="34" charset="-128"/>
              </a:rPr>
              <a:t> = </a:t>
            </a:r>
            <a:r>
              <a:rPr lang="fr-FR" altLang="ko-KR" dirty="0">
                <a:ea typeface="ＭＳ Ｐゴシック" pitchFamily="34" charset="-128"/>
              </a:rPr>
              <a:t>0.09072</a:t>
            </a:r>
            <a:endParaRPr lang="fr-CA" altLang="ko-KR" dirty="0">
              <a:ea typeface="ＭＳ Ｐゴシック" pitchFamily="34" charset="-128"/>
            </a:endParaRPr>
          </a:p>
        </p:txBody>
      </p:sp>
      <p:sp>
        <p:nvSpPr>
          <p:cNvPr id="768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68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68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73A136D-BCE9-4E0A-8502-1E62E89C70FD}" type="slidenum">
              <a:rPr lang="en-US" altLang="en-US" smtClean="0">
                <a:latin typeface="Calibri" pitchFamily="34" charset="0"/>
              </a:rPr>
              <a:pPr/>
              <a:t>103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68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68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687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782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778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78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78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04B8E71-B438-49D8-8EAF-766955FB1365}" type="slidenum">
              <a:rPr lang="en-US" altLang="en-US" smtClean="0">
                <a:latin typeface="Calibri" pitchFamily="34" charset="0"/>
              </a:rPr>
              <a:pPr/>
              <a:t>104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7893" name="Text Box 43"/>
          <p:cNvSpPr txBox="1">
            <a:spLocks noChangeArrowheads="1"/>
          </p:cNvSpPr>
          <p:nvPr/>
        </p:nvSpPr>
        <p:spPr bwMode="auto">
          <a:xfrm>
            <a:off x="787400" y="2565400"/>
            <a:ext cx="2197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Modèle d</a:t>
            </a:r>
            <a:r>
              <a:rPr lang="fr-CA" altLang="fr-FR" sz="1600" b="1">
                <a:solidFill>
                  <a:srgbClr val="000000"/>
                </a:solidFill>
                <a:latin typeface="Calibri" pitchFamily="34" charset="0"/>
              </a:rPr>
              <a:t>’</a:t>
            </a:r>
            <a:r>
              <a:rPr lang="fr-CA" altLang="en-US" sz="1600" b="1">
                <a:solidFill>
                  <a:srgbClr val="000000"/>
                </a:solidFill>
                <a:latin typeface="Calibri" pitchFamily="34" charset="0"/>
              </a:rPr>
              <a:t>observation</a:t>
            </a:r>
          </a:p>
        </p:txBody>
      </p:sp>
      <p:sp>
        <p:nvSpPr>
          <p:cNvPr id="7789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7896"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88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trouve le maximum </a:t>
            </a:r>
            <a:r>
              <a:rPr lang="fr-CA" altLang="ko-KR" b="1" dirty="0">
                <a:ea typeface="ＭＳ Ｐゴシック" pitchFamily="34" charset="-128"/>
              </a:rPr>
              <a:t>à la dernière colonne</a:t>
            </a:r>
            <a:r>
              <a:rPr lang="fr-CA" altLang="ko-KR" dirty="0">
                <a:ea typeface="ＭＳ Ｐゴシック" pitchFamily="34" charset="-128"/>
              </a:rPr>
              <a:t>...</a:t>
            </a:r>
          </a:p>
        </p:txBody>
      </p:sp>
      <p:sp>
        <p:nvSpPr>
          <p:cNvPr id="788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88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88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3303ABB-A444-47E1-BA2C-1A6B40005692}" type="slidenum">
              <a:rPr lang="en-US" altLang="en-US" smtClean="0">
                <a:latin typeface="Calibri" pitchFamily="34" charset="0"/>
              </a:rPr>
              <a:pPr/>
              <a:t>105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89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89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8920"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98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 puis on </a:t>
            </a:r>
            <a:r>
              <a:rPr lang="fr-CA" altLang="ko-KR" b="1" dirty="0">
                <a:ea typeface="ＭＳ Ｐゴシック" pitchFamily="34" charset="-128"/>
              </a:rPr>
              <a:t>retrouve le chemin</a:t>
            </a:r>
            <a:r>
              <a:rPr lang="fr-CA" altLang="ko-KR" dirty="0">
                <a:ea typeface="ＭＳ Ｐゴシック" pitchFamily="34" charset="-128"/>
              </a:rPr>
              <a:t> qui a mené là</a:t>
            </a:r>
          </a:p>
        </p:txBody>
      </p:sp>
      <p:sp>
        <p:nvSpPr>
          <p:cNvPr id="798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98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98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320C795-FD70-44E7-AFDD-7BC1FC1203C6}" type="slidenum">
              <a:rPr lang="en-US" altLang="en-US" smtClean="0">
                <a:latin typeface="Calibri" pitchFamily="34" charset="0"/>
              </a:rPr>
              <a:pPr/>
              <a:t>106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99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99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9944"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808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ce chemin nous donne la séquence des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dirty="0">
                <a:ea typeface="ＭＳ Ｐゴシック" pitchFamily="34" charset="-128"/>
              </a:rPr>
              <a:t> la plus probable</a:t>
            </a:r>
          </a:p>
        </p:txBody>
      </p:sp>
      <p:sp>
        <p:nvSpPr>
          <p:cNvPr id="809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09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09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51AD834-D4AE-4D05-A97E-9CE09F1157C2}" type="slidenum">
              <a:rPr lang="en-US" altLang="en-US" smtClean="0">
                <a:latin typeface="Calibri" pitchFamily="34" charset="0"/>
              </a:rPr>
              <a:pPr/>
              <a:t>107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809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809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80968"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
        <p:nvSpPr>
          <p:cNvPr id="29" name="Text Box 43"/>
          <p:cNvSpPr txBox="1">
            <a:spLocks noChangeArrowheads="1"/>
          </p:cNvSpPr>
          <p:nvPr/>
        </p:nvSpPr>
        <p:spPr bwMode="auto">
          <a:xfrm>
            <a:off x="3184525" y="5651500"/>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1</a:t>
            </a:r>
            <a:r>
              <a:rPr lang="fr-CA" sz="1600" dirty="0">
                <a:latin typeface="+mn-lt"/>
              </a:rPr>
              <a:t>=0</a:t>
            </a:r>
          </a:p>
        </p:txBody>
      </p:sp>
      <p:sp>
        <p:nvSpPr>
          <p:cNvPr id="30" name="Text Box 43"/>
          <p:cNvSpPr txBox="1">
            <a:spLocks noChangeArrowheads="1"/>
          </p:cNvSpPr>
          <p:nvPr/>
        </p:nvSpPr>
        <p:spPr bwMode="auto">
          <a:xfrm>
            <a:off x="4219575" y="5656263"/>
            <a:ext cx="611188"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2</a:t>
            </a:r>
            <a:r>
              <a:rPr lang="fr-CA" sz="1600" dirty="0">
                <a:latin typeface="+mn-lt"/>
              </a:rPr>
              <a:t>=1</a:t>
            </a:r>
          </a:p>
        </p:txBody>
      </p:sp>
      <p:sp>
        <p:nvSpPr>
          <p:cNvPr id="32" name="Text Box 43"/>
          <p:cNvSpPr txBox="1">
            <a:spLocks noChangeArrowheads="1"/>
          </p:cNvSpPr>
          <p:nvPr/>
        </p:nvSpPr>
        <p:spPr bwMode="auto">
          <a:xfrm>
            <a:off x="5334000" y="5648325"/>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3</a:t>
            </a:r>
            <a:r>
              <a:rPr lang="fr-CA" sz="1600" dirty="0">
                <a:latin typeface="+mn-lt"/>
              </a:rPr>
              <a:t>=0</a:t>
            </a:r>
          </a:p>
        </p:txBody>
      </p:sp>
      <p:sp>
        <p:nvSpPr>
          <p:cNvPr id="33" name="Text Box 43"/>
          <p:cNvSpPr txBox="1">
            <a:spLocks noChangeArrowheads="1"/>
          </p:cNvSpPr>
          <p:nvPr/>
        </p:nvSpPr>
        <p:spPr bwMode="auto">
          <a:xfrm>
            <a:off x="6450013" y="5654675"/>
            <a:ext cx="611187"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4</a:t>
            </a:r>
            <a:r>
              <a:rPr lang="fr-CA" sz="1600" dirty="0">
                <a:latin typeface="+mn-lt"/>
              </a:rPr>
              <a:t>=0</a:t>
            </a:r>
          </a:p>
        </p:txBody>
      </p:sp>
      <p:cxnSp>
        <p:nvCxnSpPr>
          <p:cNvPr id="3" name="Connecteur droit avec flèche 2"/>
          <p:cNvCxnSpPr>
            <a:cxnSpLocks noChangeShapeType="1"/>
          </p:cNvCxnSpPr>
          <p:nvPr/>
        </p:nvCxnSpPr>
        <p:spPr bwMode="auto">
          <a:xfrm>
            <a:off x="3449638" y="521335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a:off x="4524375" y="5610225"/>
            <a:ext cx="0" cy="1920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Connecteur droit avec flèche 34"/>
          <p:cNvCxnSpPr>
            <a:cxnSpLocks noChangeShapeType="1"/>
          </p:cNvCxnSpPr>
          <p:nvPr/>
        </p:nvCxnSpPr>
        <p:spPr bwMode="auto">
          <a:xfrm>
            <a:off x="5646738" y="521970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35"/>
          <p:cNvCxnSpPr>
            <a:cxnSpLocks noChangeShapeType="1"/>
          </p:cNvCxnSpPr>
          <p:nvPr/>
        </p:nvCxnSpPr>
        <p:spPr bwMode="auto">
          <a:xfrm>
            <a:off x="6716713" y="5178425"/>
            <a:ext cx="0" cy="549275"/>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Simuler un HMM</a:t>
            </a:r>
          </a:p>
        </p:txBody>
      </p:sp>
      <p:sp>
        <p:nvSpPr>
          <p:cNvPr id="23555" name="Rectangle 3"/>
          <p:cNvSpPr>
            <a:spLocks noGrp="1" noChangeArrowheads="1"/>
          </p:cNvSpPr>
          <p:nvPr>
            <p:ph idx="1"/>
          </p:nvPr>
        </p:nvSpPr>
        <p:spPr/>
        <p:txBody>
          <a:bodyPr/>
          <a:lstStyle/>
          <a:p>
            <a:pPr eaLnBrk="1" hangingPunct="1"/>
            <a:r>
              <a:rPr lang="fr-CA" altLang="ko-KR">
                <a:ea typeface="ＭＳ Ｐゴシック" pitchFamily="34" charset="-128"/>
              </a:rPr>
              <a:t>Il est facile de générer des observations d’un HMM</a:t>
            </a:r>
          </a:p>
          <a:p>
            <a:pPr lvl="1" eaLnBrk="1" hangingPunct="1"/>
            <a:r>
              <a:rPr lang="fr-CA" altLang="ko-KR">
                <a:ea typeface="ＭＳ Ｐゴシック" pitchFamily="34" charset="-128"/>
              </a:rPr>
              <a:t>échantillonner une valeur initiale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de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a:t>
            </a:r>
          </a:p>
          <a:p>
            <a:pPr lvl="1" eaLnBrk="1" hangingPunct="1"/>
            <a:r>
              <a:rPr lang="fr-CA" altLang="ko-KR">
                <a:ea typeface="ＭＳ Ｐゴシック" pitchFamily="34" charset="-128"/>
              </a:rPr>
              <a:t>pour </a:t>
            </a:r>
            <a:r>
              <a:rPr lang="fr-CA" altLang="ko-KR" i="1">
                <a:ea typeface="ＭＳ Ｐゴシック" pitchFamily="34" charset="-128"/>
              </a:rPr>
              <a:t>t</a:t>
            </a:r>
            <a:r>
              <a:rPr lang="fr-CA" altLang="ko-KR">
                <a:ea typeface="ＭＳ Ｐゴシック" pitchFamily="34" charset="-128"/>
              </a:rPr>
              <a:t> = 2 jusqu’à </a:t>
            </a:r>
            <a:r>
              <a:rPr lang="fr-CA" altLang="ko-KR" i="1">
                <a:ea typeface="ＭＳ Ｐゴシック" pitchFamily="34" charset="-128"/>
              </a:rPr>
              <a:t>T</a:t>
            </a:r>
            <a:r>
              <a:rPr lang="fr-CA" altLang="ko-KR">
                <a:ea typeface="ＭＳ Ｐゴシック" pitchFamily="34" charset="-128"/>
              </a:rPr>
              <a:t>, répéter les deux échantillonnage suivants:</a:t>
            </a:r>
          </a:p>
          <a:p>
            <a:pPr lvl="2" eaLnBrk="1" hangingPunct="1"/>
            <a:r>
              <a:rPr lang="fr-CA" altLang="ko-KR">
                <a:ea typeface="ＭＳ Ｐゴシック" pitchFamily="34" charset="-128"/>
              </a:rPr>
              <a:t>utiliser les probabilités de transition de l’état caché courant pour obtenir un échantillon </a:t>
            </a:r>
            <a:r>
              <a:rPr lang="fr-CA" altLang="ko-KR" i="1">
                <a:ea typeface="ＭＳ Ｐゴシック" pitchFamily="34" charset="-128"/>
              </a:rPr>
              <a:t>h</a:t>
            </a:r>
            <a:r>
              <a:rPr lang="fr-CA" altLang="ko-KR" i="1" baseline="-25000">
                <a:ea typeface="ＭＳ Ｐゴシック" pitchFamily="34" charset="-128"/>
              </a:rPr>
              <a:t>t</a:t>
            </a:r>
            <a:r>
              <a:rPr lang="fr-CA" altLang="ko-KR" i="1">
                <a:ea typeface="ＭＳ Ｐゴシック" pitchFamily="34" charset="-128"/>
              </a:rPr>
              <a:t>,</a:t>
            </a:r>
            <a:r>
              <a:rPr lang="fr-CA" altLang="ko-KR">
                <a:ea typeface="ＭＳ Ｐゴシック" pitchFamily="34" charset="-128"/>
              </a:rPr>
              <a:t> sachant l’état caché précédent: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a:t>
            </a:r>
          </a:p>
          <a:p>
            <a:pPr lvl="2" eaLnBrk="1" hangingPunct="1"/>
            <a:r>
              <a:rPr lang="fr-CA" altLang="ko-KR">
                <a:ea typeface="ＭＳ Ｐゴシック" pitchFamily="34" charset="-128"/>
              </a:rPr>
              <a:t>utiliser les probabilités de sortie de la variable d’observation étant donné l’état caché courant, pour obtenir le symbole d’observation (émission) </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p>
          <a:p>
            <a:pPr lvl="1" eaLnBrk="1" hangingPunct="1"/>
            <a:endParaRPr lang="fr-CA" altLang="ko-KR">
              <a:ea typeface="ＭＳ Ｐゴシック" pitchFamily="34" charset="-128"/>
            </a:endParaRPr>
          </a:p>
          <a:p>
            <a:pPr eaLnBrk="1" hangingPunct="1"/>
            <a:r>
              <a:rPr lang="fr-CA" altLang="ko-KR">
                <a:ea typeface="ＭＳ Ｐゴシック" pitchFamily="34" charset="-128"/>
              </a:rPr>
              <a:t>On peut aussi générer la séquence des états cachés d’abord et ensuite générer les observations</a:t>
            </a:r>
          </a:p>
          <a:p>
            <a:pPr lvl="1" eaLnBrk="1" hangingPunct="1"/>
            <a:r>
              <a:rPr lang="fr-CA" altLang="ko-KR">
                <a:ea typeface="ＭＳ Ｐゴシック" pitchFamily="34" charset="-128"/>
              </a:rPr>
              <a:t>les variables cachées dépendent uniquement des variables cachées précédentes</a:t>
            </a:r>
          </a:p>
          <a:p>
            <a:pPr lvl="1" eaLnBrk="1" hangingPunct="1"/>
            <a:r>
              <a:rPr lang="fr-CA" altLang="ko-KR">
                <a:ea typeface="ＭＳ Ｐゴシック" pitchFamily="34" charset="-128"/>
              </a:rPr>
              <a:t>chaque observation (émission) ne dépendra pas des autres</a:t>
            </a:r>
          </a:p>
        </p:txBody>
      </p:sp>
      <p:sp>
        <p:nvSpPr>
          <p:cNvPr id="235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35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35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3E5C70A-044E-4665-9EBE-B15A19CA970E}" type="slidenum">
              <a:rPr lang="en-US" altLang="en-US" smtClean="0">
                <a:latin typeface="Calibri" pitchFamily="34" charset="0"/>
              </a:rPr>
              <a:pPr/>
              <a:t>108</a:t>
            </a:fld>
            <a:endParaRPr lang="en-US" altLang="en-US">
              <a:latin typeface="Calibri" pitchFamily="3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717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3D1A883-0E1D-4A57-BE7E-B0288D5F0351}" type="slidenum">
              <a:rPr lang="en-US" altLang="ko-KR" smtClean="0">
                <a:latin typeface="Calibri" pitchFamily="34" charset="0"/>
                <a:ea typeface="Gulim" pitchFamily="34" charset="-127"/>
              </a:rPr>
              <a:pPr eaLnBrk="1" hangingPunct="1"/>
              <a:t>11</a:t>
            </a:fld>
            <a:endParaRPr lang="en-US" altLang="ko-KR">
              <a:latin typeface="Calibri" pitchFamily="34" charset="0"/>
              <a:ea typeface="Gulim" pitchFamily="34" charset="-127"/>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4C33AEA6-6672-436E-BBA1-6D8B1EB98AFF}"/>
              </a:ext>
            </a:extLst>
          </p:cNvPr>
          <p:cNvSpPr txBox="1">
            <a:spLocks noChangeArrowheads="1"/>
          </p:cNvSpPr>
          <p:nvPr/>
        </p:nvSpPr>
        <p:spPr bwMode="auto">
          <a:xfrm>
            <a:off x="516397" y="5879401"/>
            <a:ext cx="7836352"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remplacé les approches probabilistes.</a:t>
            </a:r>
          </a:p>
        </p:txBody>
      </p:sp>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1"/>
            <a:ext cx="8369300" cy="2628900"/>
          </a:xfrm>
        </p:spPr>
        <p:txBody>
          <a:bodyPr/>
          <a:lstStyle/>
          <a:p>
            <a:pPr eaLnBrk="1" hangingPunct="1"/>
            <a:r>
              <a:rPr lang="fr-CA" altLang="en-US" b="1" dirty="0">
                <a:ea typeface="ＭＳ Ｐゴシック" pitchFamily="34" charset="-128"/>
              </a:rPr>
              <a:t>Filtrage</a:t>
            </a:r>
            <a:r>
              <a:rPr lang="fr-CA" altLang="en-US" dirty="0">
                <a:ea typeface="ＭＳ Ｐゴシック" pitchFamily="34" charset="-128"/>
              </a:rPr>
              <a:t> (</a:t>
            </a:r>
            <a:r>
              <a:rPr lang="fr-CA" altLang="en-US" b="1" i="1" dirty="0" err="1">
                <a:ea typeface="ＭＳ Ｐゴシック" pitchFamily="34" charset="-128"/>
              </a:rPr>
              <a:t>filtering</a:t>
            </a:r>
            <a:r>
              <a:rPr lang="fr-CA" altLang="en-US" dirty="0">
                <a:ea typeface="ＭＳ Ｐゴシック" pitchFamily="34" charset="-128"/>
              </a:rPr>
              <a:t>): calcul de l</a:t>
            </a:r>
            <a:r>
              <a:rPr lang="fr-CA" altLang="fr-FR" dirty="0">
                <a:ea typeface="ＭＳ Ｐゴシック" pitchFamily="34" charset="-128"/>
              </a:rPr>
              <a:t>’</a:t>
            </a:r>
            <a:r>
              <a:rPr lang="fr-CA" altLang="ja-JP" b="1" dirty="0">
                <a:ea typeface="ＭＳ Ｐゴシック" pitchFamily="34" charset="-128"/>
              </a:rPr>
              <a:t>état de croyance</a:t>
            </a:r>
            <a:r>
              <a:rPr lang="fr-CA" altLang="ja-JP" dirty="0">
                <a:ea typeface="ＭＳ Ｐゴシック" pitchFamily="34" charset="-128"/>
              </a:rPr>
              <a:t> (</a:t>
            </a:r>
            <a:r>
              <a:rPr lang="fr-CA" altLang="ja-JP" b="1" i="1" dirty="0" err="1">
                <a:ea typeface="ＭＳ Ｐゴシック" pitchFamily="34" charset="-128"/>
              </a:rPr>
              <a:t>belief</a:t>
            </a:r>
            <a:r>
              <a:rPr lang="fr-CA" altLang="ja-JP" b="1" dirty="0">
                <a:ea typeface="ＭＳ Ｐゴシック" pitchFamily="34" charset="-128"/>
              </a:rPr>
              <a:t> </a:t>
            </a:r>
            <a:r>
              <a:rPr lang="fr-CA" altLang="ja-JP" b="1" i="1" dirty="0">
                <a:ea typeface="ＭＳ Ｐゴシック" pitchFamily="34" charset="-128"/>
              </a:rPr>
              <a:t>state</a:t>
            </a:r>
            <a:r>
              <a:rPr lang="fr-CA" altLang="ja-JP" dirty="0">
                <a:ea typeface="ＭＳ Ｐゴシック" pitchFamily="34" charset="-128"/>
              </a:rPr>
              <a:t>), c.-à-d. la distribution à posteriori de la variable cachée la plus récente</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a:t>
            </a:r>
            <a:endParaRPr lang="fr-CA" altLang="en-US" b="1" dirty="0">
              <a:ea typeface="ＭＳ Ｐゴシック" pitchFamily="34" charset="-128"/>
            </a:endParaRP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aujourd</a:t>
            </a:r>
            <a:r>
              <a:rPr lang="fr-CA" altLang="fr-FR" dirty="0">
                <a:ea typeface="ＭＳ Ｐゴシック" pitchFamily="34" charset="-128"/>
              </a:rPr>
              <a:t>’</a:t>
            </a:r>
            <a:r>
              <a:rPr lang="fr-CA" altLang="en-US" dirty="0">
                <a:ea typeface="ＭＳ Ｐゴシック" pitchFamily="34" charset="-128"/>
              </a:rPr>
              <a:t>hui ?</a:t>
            </a:r>
          </a:p>
          <a:p>
            <a:pPr marL="457200" lvl="1" indent="0" eaLnBrk="1" hangingPunct="1"/>
            <a:r>
              <a:rPr lang="fr-CA" altLang="en-US" dirty="0">
                <a:ea typeface="ＭＳ Ｐゴシック" pitchFamily="34" charset="-128"/>
              </a:rPr>
              <a:t>ex. : quelle est la position du robot (la plus probable) ?</a:t>
            </a:r>
          </a:p>
          <a:p>
            <a:pPr marL="457200" lvl="1" indent="0" eaLnBrk="1" hangingPunct="1">
              <a:buNone/>
            </a:pP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43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542AE80-A310-48CC-9940-78CAF331E7E6}" type="slidenum">
              <a:rPr lang="en-US" altLang="en-US" smtClean="0">
                <a:latin typeface="Calibri" pitchFamily="34" charset="0"/>
              </a:rPr>
              <a:pPr/>
              <a:t>12</a:t>
            </a:fld>
            <a:endParaRPr lang="en-US" altLang="en-US">
              <a:latin typeface="Calibri" pitchFamily="34" charset="0"/>
            </a:endParaRPr>
          </a:p>
        </p:txBody>
      </p:sp>
      <p:grpSp>
        <p:nvGrpSpPr>
          <p:cNvPr id="4" name="Group 3">
            <a:extLst>
              <a:ext uri="{FF2B5EF4-FFF2-40B4-BE49-F238E27FC236}">
                <a16:creationId xmlns:a16="http://schemas.microsoft.com/office/drawing/2014/main" id="{2C4BD35E-8601-4EA7-8E77-A0C4904BE17B}"/>
              </a:ext>
            </a:extLst>
          </p:cNvPr>
          <p:cNvGrpSpPr/>
          <p:nvPr/>
        </p:nvGrpSpPr>
        <p:grpSpPr>
          <a:xfrm>
            <a:off x="798562" y="3627437"/>
            <a:ext cx="4276783" cy="2727948"/>
            <a:chOff x="4572000" y="3642363"/>
            <a:chExt cx="4276783" cy="2727948"/>
          </a:xfrm>
        </p:grpSpPr>
        <p:pic>
          <p:nvPicPr>
            <p:cNvPr id="9" name="Picture 8">
              <a:extLst>
                <a:ext uri="{FF2B5EF4-FFF2-40B4-BE49-F238E27FC236}">
                  <a16:creationId xmlns:a16="http://schemas.microsoft.com/office/drawing/2014/main" id="{9E4A4316-E3E4-4AFE-957E-F6EAA0E7B5C9}"/>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2" name="Rounded Rectangle 1"/>
            <p:cNvSpPr/>
            <p:nvPr/>
          </p:nvSpPr>
          <p:spPr>
            <a:xfrm>
              <a:off x="5259614" y="3924300"/>
              <a:ext cx="647700" cy="30480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0" name="Picture 9">
              <a:extLst>
                <a:ext uri="{FF2B5EF4-FFF2-40B4-BE49-F238E27FC236}">
                  <a16:creationId xmlns:a16="http://schemas.microsoft.com/office/drawing/2014/main" id="{0B4C32A5-30B0-49D8-B2E6-65D38E5A4DEB}"/>
                </a:ext>
              </a:extLst>
            </p:cNvPr>
            <p:cNvPicPr>
              <a:picLocks noChangeAspect="1"/>
            </p:cNvPicPr>
            <p:nvPr/>
          </p:nvPicPr>
          <p:blipFill>
            <a:blip r:embed="rId4"/>
            <a:stretch>
              <a:fillRect/>
            </a:stretch>
          </p:blipFill>
          <p:spPr>
            <a:xfrm>
              <a:off x="4728862" y="5679733"/>
              <a:ext cx="888167" cy="591530"/>
            </a:xfrm>
            <a:prstGeom prst="rect">
              <a:avLst/>
            </a:prstGeom>
          </p:spPr>
        </p:pic>
        <p:sp>
          <p:nvSpPr>
            <p:cNvPr id="3" name="TextBox 2">
              <a:extLst>
                <a:ext uri="{FF2B5EF4-FFF2-40B4-BE49-F238E27FC236}">
                  <a16:creationId xmlns:a16="http://schemas.microsoft.com/office/drawing/2014/main" id="{BDB71088-0DDC-4DF0-BD57-A155827E1EF8}"/>
                </a:ext>
              </a:extLst>
            </p:cNvPr>
            <p:cNvSpPr txBox="1"/>
            <p:nvPr/>
          </p:nvSpPr>
          <p:spPr>
            <a:xfrm>
              <a:off x="4728862" y="5310401"/>
              <a:ext cx="747512" cy="369332"/>
            </a:xfrm>
            <a:prstGeom prst="rect">
              <a:avLst/>
            </a:prstGeom>
            <a:noFill/>
          </p:spPr>
          <p:txBody>
            <a:bodyPr wrap="none" rtlCol="0">
              <a:spAutoFit/>
            </a:bodyPr>
            <a:lstStyle/>
            <a:p>
              <a:r>
                <a:rPr lang="en-CA" b="1" dirty="0"/>
                <a:t>Agent</a:t>
              </a:r>
              <a:endParaRPr lang="en-US" b="1" dirty="0"/>
            </a:p>
          </p:txBody>
        </p:sp>
      </p:grpSp>
      <p:sp>
        <p:nvSpPr>
          <p:cNvPr id="13" name="Oval 6">
            <a:extLst>
              <a:ext uri="{FF2B5EF4-FFF2-40B4-BE49-F238E27FC236}">
                <a16:creationId xmlns:a16="http://schemas.microsoft.com/office/drawing/2014/main" id="{292A84B1-9692-46F1-B7EA-BB23947044AF}"/>
              </a:ext>
            </a:extLst>
          </p:cNvPr>
          <p:cNvSpPr>
            <a:spLocks noChangeArrowheads="1"/>
          </p:cNvSpPr>
          <p:nvPr/>
        </p:nvSpPr>
        <p:spPr bwMode="auto">
          <a:xfrm>
            <a:off x="6964086"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5" name="Oval 8">
            <a:extLst>
              <a:ext uri="{FF2B5EF4-FFF2-40B4-BE49-F238E27FC236}">
                <a16:creationId xmlns:a16="http://schemas.microsoft.com/office/drawing/2014/main" id="{BE08CFB4-B9C8-40FD-83AB-18C24B31DD45}"/>
              </a:ext>
            </a:extLst>
          </p:cNvPr>
          <p:cNvSpPr>
            <a:spLocks noChangeArrowheads="1"/>
          </p:cNvSpPr>
          <p:nvPr/>
        </p:nvSpPr>
        <p:spPr bwMode="auto">
          <a:xfrm>
            <a:off x="6114400"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19">
            <a:extLst>
              <a:ext uri="{FF2B5EF4-FFF2-40B4-BE49-F238E27FC236}">
                <a16:creationId xmlns:a16="http://schemas.microsoft.com/office/drawing/2014/main" id="{348F9B36-CC4F-4BC8-8802-C824ACF6BDB2}"/>
              </a:ext>
            </a:extLst>
          </p:cNvPr>
          <p:cNvSpPr>
            <a:spLocks noChangeShapeType="1"/>
          </p:cNvSpPr>
          <p:nvPr/>
        </p:nvSpPr>
        <p:spPr bwMode="auto">
          <a:xfrm>
            <a:off x="5901979"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0">
            <a:extLst>
              <a:ext uri="{FF2B5EF4-FFF2-40B4-BE49-F238E27FC236}">
                <a16:creationId xmlns:a16="http://schemas.microsoft.com/office/drawing/2014/main" id="{3B17FA01-CB91-45B3-B781-311E9E03F8B0}"/>
              </a:ext>
            </a:extLst>
          </p:cNvPr>
          <p:cNvSpPr>
            <a:spLocks noChangeShapeType="1"/>
          </p:cNvSpPr>
          <p:nvPr/>
        </p:nvSpPr>
        <p:spPr bwMode="auto">
          <a:xfrm>
            <a:off x="6751665"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0" name="Object 33">
                <a:extLst>
                  <a:ext uri="{FF2B5EF4-FFF2-40B4-BE49-F238E27FC236}">
                    <a16:creationId xmlns:a16="http://schemas.microsoft.com/office/drawing/2014/main" id="{435EA48F-6783-40C0-BC73-2B20561D6881}"/>
                  </a:ext>
                </a:extLst>
              </p:cNvPr>
              <p:cNvSpPr txBox="1"/>
              <p:nvPr/>
            </p:nvSpPr>
            <p:spPr bwMode="auto">
              <a:xfrm>
                <a:off x="6180782" y="428622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3">
                <a:extLst>
                  <a:ext uri="{FF2B5EF4-FFF2-40B4-BE49-F238E27FC236}">
                    <a16:creationId xmlns:a16="http://schemas.microsoft.com/office/drawing/2014/main" id="{435EA48F-6783-40C0-BC73-2B20561D6881}"/>
                  </a:ext>
                </a:extLst>
              </p:cNvPr>
              <p:cNvSpPr txBox="1">
                <a:spLocks noRot="1" noChangeAspect="1" noMove="1" noResize="1" noEditPoints="1" noAdjustHandles="1" noChangeArrowheads="1" noChangeShapeType="1" noTextEdit="1"/>
              </p:cNvSpPr>
              <p:nvPr/>
            </p:nvSpPr>
            <p:spPr bwMode="auto">
              <a:xfrm>
                <a:off x="6180782" y="4286226"/>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ct 36">
                <a:extLst>
                  <a:ext uri="{FF2B5EF4-FFF2-40B4-BE49-F238E27FC236}">
                    <a16:creationId xmlns:a16="http://schemas.microsoft.com/office/drawing/2014/main" id="{7B6FE4EF-97F4-40A5-82A8-49B764A81663}"/>
                  </a:ext>
                </a:extLst>
              </p:cNvPr>
              <p:cNvSpPr txBox="1"/>
              <p:nvPr/>
            </p:nvSpPr>
            <p:spPr bwMode="auto">
              <a:xfrm>
                <a:off x="7084680" y="4286226"/>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𝑿</m:t>
                          </m:r>
                        </m:e>
                        <m:sub>
                          <m:r>
                            <a:rPr lang="en-US" sz="1400" b="1" i="1">
                              <a:solidFill>
                                <a:srgbClr val="000000"/>
                              </a:solidFill>
                              <a:latin typeface="Cambria Math" panose="02040503050406030204" pitchFamily="18" charset="0"/>
                            </a:rPr>
                            <m:t>𝒕</m:t>
                          </m:r>
                        </m:sub>
                      </m:sSub>
                    </m:oMath>
                  </m:oMathPara>
                </a14:m>
                <a:endParaRPr lang="en-US" sz="1400" b="1" dirty="0"/>
              </a:p>
            </p:txBody>
          </p:sp>
        </mc:Choice>
        <mc:Fallback xmlns="">
          <p:sp>
            <p:nvSpPr>
              <p:cNvPr id="22" name="Object 36">
                <a:extLst>
                  <a:ext uri="{FF2B5EF4-FFF2-40B4-BE49-F238E27FC236}">
                    <a16:creationId xmlns:a16="http://schemas.microsoft.com/office/drawing/2014/main" id="{7B6FE4EF-97F4-40A5-82A8-49B764A81663}"/>
                  </a:ext>
                </a:extLst>
              </p:cNvPr>
              <p:cNvSpPr txBox="1">
                <a:spLocks noRot="1" noChangeAspect="1" noMove="1" noResize="1" noEditPoints="1" noAdjustHandles="1" noChangeArrowheads="1" noChangeShapeType="1" noTextEdit="1"/>
              </p:cNvSpPr>
              <p:nvPr/>
            </p:nvSpPr>
            <p:spPr bwMode="auto">
              <a:xfrm>
                <a:off x="7084680" y="4286226"/>
                <a:ext cx="347397" cy="330777"/>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3" name="Connecteur droit 53">
            <a:extLst>
              <a:ext uri="{FF2B5EF4-FFF2-40B4-BE49-F238E27FC236}">
                <a16:creationId xmlns:a16="http://schemas.microsoft.com/office/drawing/2014/main" id="{5D8C2F49-3D1E-4AC6-8E0B-23F8F26E84A5}"/>
              </a:ext>
            </a:extLst>
          </p:cNvPr>
          <p:cNvCxnSpPr>
            <a:cxnSpLocks noChangeShapeType="1"/>
          </p:cNvCxnSpPr>
          <p:nvPr/>
        </p:nvCxnSpPr>
        <p:spPr bwMode="auto">
          <a:xfrm>
            <a:off x="6430820" y="4652861"/>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5">
            <a:extLst>
              <a:ext uri="{FF2B5EF4-FFF2-40B4-BE49-F238E27FC236}">
                <a16:creationId xmlns:a16="http://schemas.microsoft.com/office/drawing/2014/main" id="{C8D34F94-7A22-4850-9179-6253B206771D}"/>
              </a:ext>
            </a:extLst>
          </p:cNvPr>
          <p:cNvCxnSpPr>
            <a:cxnSpLocks noChangeShapeType="1"/>
          </p:cNvCxnSpPr>
          <p:nvPr/>
        </p:nvCxnSpPr>
        <p:spPr bwMode="auto">
          <a:xfrm>
            <a:off x="7287143" y="466033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6">
            <a:extLst>
              <a:ext uri="{FF2B5EF4-FFF2-40B4-BE49-F238E27FC236}">
                <a16:creationId xmlns:a16="http://schemas.microsoft.com/office/drawing/2014/main" id="{22B01A9B-7AB1-4ADF-A00C-58EDD96DF778}"/>
              </a:ext>
            </a:extLst>
          </p:cNvPr>
          <p:cNvSpPr>
            <a:spLocks noChangeArrowheads="1"/>
          </p:cNvSpPr>
          <p:nvPr/>
        </p:nvSpPr>
        <p:spPr bwMode="auto">
          <a:xfrm>
            <a:off x="6977553"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8" name="Oval 8">
            <a:extLst>
              <a:ext uri="{FF2B5EF4-FFF2-40B4-BE49-F238E27FC236}">
                <a16:creationId xmlns:a16="http://schemas.microsoft.com/office/drawing/2014/main" id="{0F840042-94A8-43E3-B3FB-255A782300A9}"/>
              </a:ext>
            </a:extLst>
          </p:cNvPr>
          <p:cNvSpPr>
            <a:spLocks noChangeArrowheads="1"/>
          </p:cNvSpPr>
          <p:nvPr/>
        </p:nvSpPr>
        <p:spPr bwMode="auto">
          <a:xfrm>
            <a:off x="6127868"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3">
                <a:extLst>
                  <a:ext uri="{FF2B5EF4-FFF2-40B4-BE49-F238E27FC236}">
                    <a16:creationId xmlns:a16="http://schemas.microsoft.com/office/drawing/2014/main" id="{7374A2EE-0B79-410C-8F7F-295080BCF447}"/>
                  </a:ext>
                </a:extLst>
              </p:cNvPr>
              <p:cNvSpPr txBox="1"/>
              <p:nvPr/>
            </p:nvSpPr>
            <p:spPr bwMode="auto">
              <a:xfrm>
                <a:off x="6211951" y="488465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9" name="Object 33">
                <a:extLst>
                  <a:ext uri="{FF2B5EF4-FFF2-40B4-BE49-F238E27FC236}">
                    <a16:creationId xmlns:a16="http://schemas.microsoft.com/office/drawing/2014/main" id="{7374A2EE-0B79-410C-8F7F-295080BCF447}"/>
                  </a:ext>
                </a:extLst>
              </p:cNvPr>
              <p:cNvSpPr txBox="1">
                <a:spLocks noRot="1" noChangeAspect="1" noMove="1" noResize="1" noEditPoints="1" noAdjustHandles="1" noChangeArrowheads="1" noChangeShapeType="1" noTextEdit="1"/>
              </p:cNvSpPr>
              <p:nvPr/>
            </p:nvSpPr>
            <p:spPr bwMode="auto">
              <a:xfrm>
                <a:off x="6211951" y="4884654"/>
                <a:ext cx="500075" cy="330777"/>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bject 36">
                <a:extLst>
                  <a:ext uri="{FF2B5EF4-FFF2-40B4-BE49-F238E27FC236}">
                    <a16:creationId xmlns:a16="http://schemas.microsoft.com/office/drawing/2014/main" id="{2821B54B-8A96-43D4-90B2-29FDDC8246C3}"/>
                  </a:ext>
                </a:extLst>
              </p:cNvPr>
              <p:cNvSpPr txBox="1"/>
              <p:nvPr/>
            </p:nvSpPr>
            <p:spPr bwMode="auto">
              <a:xfrm>
                <a:off x="7115849" y="488486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r>
                        <a:rPr lang="en-CA" sz="1400" b="0" i="1" baseline="-25000" smtClean="0">
                          <a:solidFill>
                            <a:srgbClr val="000000"/>
                          </a:solidFill>
                          <a:latin typeface="Cambria Math" panose="02040503050406030204" pitchFamily="18" charset="0"/>
                        </a:rPr>
                        <m:t>𝑡</m:t>
                      </m:r>
                    </m:oMath>
                  </m:oMathPara>
                </a14:m>
                <a:endParaRPr lang="en-US" sz="1400" baseline="-25000" dirty="0"/>
              </a:p>
            </p:txBody>
          </p:sp>
        </mc:Choice>
        <mc:Fallback xmlns="">
          <p:sp>
            <p:nvSpPr>
              <p:cNvPr id="31" name="Object 36">
                <a:extLst>
                  <a:ext uri="{FF2B5EF4-FFF2-40B4-BE49-F238E27FC236}">
                    <a16:creationId xmlns:a16="http://schemas.microsoft.com/office/drawing/2014/main" id="{2821B54B-8A96-43D4-90B2-29FDDC8246C3}"/>
                  </a:ext>
                </a:extLst>
              </p:cNvPr>
              <p:cNvSpPr txBox="1">
                <a:spLocks noRot="1" noChangeAspect="1" noMove="1" noResize="1" noEditPoints="1" noAdjustHandles="1" noChangeArrowheads="1" noChangeShapeType="1" noTextEdit="1"/>
              </p:cNvSpPr>
              <p:nvPr/>
            </p:nvSpPr>
            <p:spPr bwMode="auto">
              <a:xfrm>
                <a:off x="7115849" y="4884868"/>
                <a:ext cx="347397"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2" name="TextBox 31">
            <a:extLst>
              <a:ext uri="{FF2B5EF4-FFF2-40B4-BE49-F238E27FC236}">
                <a16:creationId xmlns:a16="http://schemas.microsoft.com/office/drawing/2014/main" id="{47B26F3C-005A-45FB-9EB6-518D25602859}"/>
              </a:ext>
            </a:extLst>
          </p:cNvPr>
          <p:cNvSpPr txBox="1"/>
          <p:nvPr/>
        </p:nvSpPr>
        <p:spPr>
          <a:xfrm>
            <a:off x="5546287" y="4203156"/>
            <a:ext cx="360996" cy="400110"/>
          </a:xfrm>
          <a:prstGeom prst="rect">
            <a:avLst/>
          </a:prstGeom>
          <a:noFill/>
        </p:spPr>
        <p:txBody>
          <a:bodyPr wrap="none" rtlCol="0">
            <a:spAutoFit/>
          </a:bodyPr>
          <a:lstStyle/>
          <a:p>
            <a:r>
              <a:rPr lang="en-CA" sz="2000" dirty="0"/>
              <a:t>…</a:t>
            </a:r>
            <a:endParaRPr lang="en-US" sz="2000"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p:sp>
        <p:nvSpPr>
          <p:cNvPr id="4103" name="Rectangle 3"/>
          <p:cNvSpPr>
            <a:spLocks noGrp="1" noChangeArrowheads="1"/>
          </p:cNvSpPr>
          <p:nvPr>
            <p:ph type="body" sz="half" idx="1"/>
          </p:nvPr>
        </p:nvSpPr>
        <p:spPr>
          <a:xfrm>
            <a:off x="246656" y="1381188"/>
            <a:ext cx="7628669" cy="754336"/>
          </a:xfrm>
        </p:spPr>
        <p:txBody>
          <a:bodyPr/>
          <a:lstStyle/>
          <a:p>
            <a:r>
              <a:rPr lang="fr-CA" altLang="en-US" sz="2000" dirty="0"/>
              <a:t>Étant donné le résultat du filtrage au temps </a:t>
            </a:r>
            <a:r>
              <a:rPr lang="fr-CA" altLang="en-US" sz="2000" i="1" dirty="0"/>
              <a:t>t</a:t>
            </a:r>
            <a:r>
              <a:rPr lang="fr-CA" altLang="en-US" sz="2000" dirty="0"/>
              <a:t>, on peut calculer le résultat du filtrage au temps </a:t>
            </a:r>
            <a:r>
              <a:rPr lang="fr-CA" altLang="en-US" sz="2000" i="1" dirty="0"/>
              <a:t>t+1</a:t>
            </a:r>
            <a:r>
              <a:rPr lang="fr-CA" altLang="en-US" sz="2000" dirty="0"/>
              <a:t> à partir des nouvelles observations </a:t>
            </a:r>
            <a:r>
              <a:rPr lang="fr-CA" altLang="en-US" sz="2000" i="1" dirty="0"/>
              <a:t>e</a:t>
            </a:r>
            <a:r>
              <a:rPr lang="fr-CA" altLang="en-US" sz="2000" i="1" baseline="-25000" dirty="0"/>
              <a:t>t+1</a:t>
            </a:r>
            <a:r>
              <a:rPr lang="fr-CA" altLang="en-US" sz="2000" dirty="0"/>
              <a:t>.        </a:t>
            </a:r>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2" y="2447312"/>
                <a:ext cx="4192587" cy="426090"/>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4098" name="Object 4"/>
              <p:cNvSpPr txBox="1">
                <a:spLocks noGrp="1" noRot="1" noChangeAspect="1" noMove="1" noResize="1" noEditPoints="1" noAdjustHandles="1" noChangeArrowheads="1" noChangeShapeType="1" noTextEdit="1"/>
              </p:cNvSpPr>
              <p:nvPr>
                <p:ph sz="quarter" idx="2"/>
              </p:nvPr>
            </p:nvSpPr>
            <p:spPr bwMode="auto">
              <a:xfrm>
                <a:off x="379412" y="2447312"/>
                <a:ext cx="4192587" cy="426090"/>
              </a:xfrm>
              <a:prstGeom prst="rect">
                <a:avLst/>
              </a:prstGeom>
              <a:blipFill>
                <a:blip r:embed="rId3"/>
                <a:stretch>
                  <a:fillRect b="-857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9" name="Object 9"/>
              <p:cNvSpPr txBox="1">
                <a:spLocks noGrp="1"/>
              </p:cNvSpPr>
              <p:nvPr>
                <p:ph sz="quarter" idx="3"/>
              </p:nvPr>
            </p:nvSpPr>
            <p:spPr bwMode="auto">
              <a:xfrm>
                <a:off x="2085456" y="2869305"/>
                <a:ext cx="3976688" cy="51673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en-US" i="1" smtClean="0">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𝛼</m:t>
                      </m:r>
                      <m:r>
                        <a:rPr lang="en-US" i="1" smtClean="0">
                          <a:solidFill>
                            <a:srgbClr val="000000"/>
                          </a:solidFill>
                          <a:latin typeface="Cambria Math" panose="02040503050406030204" pitchFamily="18" charset="0"/>
                        </a:rPr>
                        <m:t>𝑃</m:t>
                      </m:r>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r>
                        <a:rPr lang="en-US" i="1">
                          <a:solidFill>
                            <a:srgbClr val="000000"/>
                          </a:solidFill>
                          <a:latin typeface="Cambria Math" panose="02040503050406030204" pitchFamily="18" charset="0"/>
                        </a:rPr>
                        <m:t>𝑃</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m:oMathPara>
                </a14:m>
                <a:endParaRPr lang="en-CA" i="1" dirty="0">
                  <a:solidFill>
                    <a:srgbClr val="000000"/>
                  </a:solidFill>
                  <a:latin typeface="Cambria Math" panose="02040503050406030204" pitchFamily="18" charset="0"/>
                </a:endParaRPr>
              </a:p>
            </p:txBody>
          </p:sp>
        </mc:Choice>
        <mc:Fallback xmlns="">
          <p:sp>
            <p:nvSpPr>
              <p:cNvPr id="4099" name="Object 9"/>
              <p:cNvSpPr txBox="1">
                <a:spLocks noGrp="1" noRot="1" noChangeAspect="1" noMove="1" noResize="1" noEditPoints="1" noAdjustHandles="1" noChangeArrowheads="1" noChangeShapeType="1" noTextEdit="1"/>
              </p:cNvSpPr>
              <p:nvPr>
                <p:ph sz="quarter" idx="3"/>
              </p:nvPr>
            </p:nvSpPr>
            <p:spPr bwMode="auto">
              <a:xfrm>
                <a:off x="2085456" y="2869305"/>
                <a:ext cx="3976688" cy="516732"/>
              </a:xfrm>
              <a:prstGeom prst="rect">
                <a:avLst/>
              </a:prstGeom>
              <a:blipFill>
                <a:blip r:embed="rId4"/>
                <a:stretch>
                  <a:fillRect/>
                </a:stretch>
              </a:blipFill>
              <a:ln>
                <a:noFill/>
              </a:ln>
              <a:effectLst/>
            </p:spPr>
            <p:txBody>
              <a:bodyPr/>
              <a:lstStyle/>
              <a:p>
                <a:r>
                  <a:rPr lang="en-US">
                    <a:noFill/>
                  </a:rPr>
                  <a:t> </a:t>
                </a:r>
              </a:p>
            </p:txBody>
          </p:sp>
        </mc:Fallback>
      </mc:AlternateContent>
      <p:sp>
        <p:nvSpPr>
          <p:cNvPr id="4104" name="Text Box 14"/>
          <p:cNvSpPr txBox="1">
            <a:spLocks noChangeArrowheads="1"/>
          </p:cNvSpPr>
          <p:nvPr/>
        </p:nvSpPr>
        <p:spPr bwMode="auto">
          <a:xfrm>
            <a:off x="5828210" y="2472965"/>
            <a:ext cx="22870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(Séparer l’évidence en 2)</a:t>
            </a:r>
          </a:p>
        </p:txBody>
      </p:sp>
      <p:sp>
        <p:nvSpPr>
          <p:cNvPr id="4105" name="Text Box 16"/>
          <p:cNvSpPr txBox="1">
            <a:spLocks noChangeArrowheads="1"/>
          </p:cNvSpPr>
          <p:nvPr/>
        </p:nvSpPr>
        <p:spPr bwMode="auto">
          <a:xfrm>
            <a:off x="5770314" y="2885081"/>
            <a:ext cx="18259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(Règle de Bayes)</a:t>
            </a:r>
          </a:p>
        </p:txBody>
      </p:sp>
      <p:sp>
        <p:nvSpPr>
          <p:cNvPr id="4106" name="Text Box 17"/>
          <p:cNvSpPr txBox="1">
            <a:spLocks noChangeArrowheads="1"/>
          </p:cNvSpPr>
          <p:nvPr/>
        </p:nvSpPr>
        <p:spPr bwMode="auto">
          <a:xfrm>
            <a:off x="5828044" y="3508674"/>
            <a:ext cx="2228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 du modèle sensoriel)</a:t>
            </a:r>
          </a:p>
        </p:txBody>
      </p:sp>
      <p:sp>
        <p:nvSpPr>
          <p:cNvPr id="4107" name="Text Box 18"/>
          <p:cNvSpPr txBox="1">
            <a:spLocks noChangeArrowheads="1"/>
          </p:cNvSpPr>
          <p:nvPr/>
        </p:nvSpPr>
        <p:spPr bwMode="auto">
          <a:xfrm>
            <a:off x="5793119" y="3077758"/>
            <a:ext cx="2619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cs typeface="Arial" pitchFamily="34" charset="0"/>
              </a:rPr>
              <a:t>α : constante de normalisation</a:t>
            </a:r>
          </a:p>
        </p:txBody>
      </p:sp>
      <mc:AlternateContent xmlns:mc="http://schemas.openxmlformats.org/markup-compatibility/2006" xmlns:a14="http://schemas.microsoft.com/office/drawing/2010/main">
        <mc:Choice Requires="a14">
          <p:sp>
            <p:nvSpPr>
              <p:cNvPr id="4100" name="Object 5"/>
              <p:cNvSpPr txBox="1"/>
              <p:nvPr/>
            </p:nvSpPr>
            <p:spPr bwMode="auto">
              <a:xfrm>
                <a:off x="2081115" y="4708024"/>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4100" name="Object 5"/>
              <p:cNvSpPr txBox="1">
                <a:spLocks noRot="1" noChangeAspect="1" noMove="1" noResize="1" noEditPoints="1" noAdjustHandles="1" noChangeArrowheads="1" noChangeShapeType="1" noTextEdit="1"/>
              </p:cNvSpPr>
              <p:nvPr/>
            </p:nvSpPr>
            <p:spPr bwMode="auto">
              <a:xfrm>
                <a:off x="2081115" y="4708024"/>
                <a:ext cx="4676775" cy="715962"/>
              </a:xfrm>
              <a:prstGeom prst="rect">
                <a:avLst/>
              </a:prstGeom>
              <a:blipFill>
                <a:blip r:embed="rId5"/>
                <a:stretch>
                  <a:fillRect b="-14407"/>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01" name="Object 14"/>
              <p:cNvSpPr txBox="1"/>
              <p:nvPr/>
            </p:nvSpPr>
            <p:spPr bwMode="auto">
              <a:xfrm>
                <a:off x="2066198" y="3895837"/>
                <a:ext cx="4975225" cy="6969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e>
                      </m:nary>
                    </m:oMath>
                  </m:oMathPara>
                </a14:m>
                <a:endParaRPr lang="en-US" sz="2000" dirty="0"/>
              </a:p>
            </p:txBody>
          </p:sp>
        </mc:Choice>
        <mc:Fallback xmlns="">
          <p:sp>
            <p:nvSpPr>
              <p:cNvPr id="4101" name="Object 14"/>
              <p:cNvSpPr txBox="1">
                <a:spLocks noRot="1" noChangeAspect="1" noMove="1" noResize="1" noEditPoints="1" noAdjustHandles="1" noChangeArrowheads="1" noChangeShapeType="1" noTextEdit="1"/>
              </p:cNvSpPr>
              <p:nvPr/>
            </p:nvSpPr>
            <p:spPr bwMode="auto">
              <a:xfrm>
                <a:off x="2066198" y="3895837"/>
                <a:ext cx="4975225" cy="696912"/>
              </a:xfrm>
              <a:prstGeom prst="rect">
                <a:avLst/>
              </a:prstGeom>
              <a:blipFill>
                <a:blip r:embed="rId6"/>
                <a:stretch>
                  <a:fillRect r="-490" b="-17544"/>
                </a:stretch>
              </a:blipFill>
              <a:ln>
                <a:noFill/>
              </a:ln>
              <a:effectLst/>
            </p:spPr>
            <p:txBody>
              <a:bodyPr/>
              <a:lstStyle/>
              <a:p>
                <a:r>
                  <a:rPr lang="en-US">
                    <a:noFill/>
                  </a:rPr>
                  <a:t> </a:t>
                </a:r>
              </a:p>
            </p:txBody>
          </p:sp>
        </mc:Fallback>
      </mc:AlternateContent>
      <p:sp>
        <p:nvSpPr>
          <p:cNvPr id="4108" name="Text Box 15"/>
          <p:cNvSpPr txBox="1">
            <a:spLocks noChangeArrowheads="1"/>
          </p:cNvSpPr>
          <p:nvPr/>
        </p:nvSpPr>
        <p:spPr bwMode="auto">
          <a:xfrm>
            <a:off x="6757890" y="4943274"/>
            <a:ext cx="2303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a:t>
            </a:r>
          </a:p>
        </p:txBody>
      </p:sp>
      <p:sp>
        <p:nvSpPr>
          <p:cNvPr id="18" name="Date Placeholder 3"/>
          <p:cNvSpPr>
            <a:spLocks noGrp="1"/>
          </p:cNvSpPr>
          <p:nvPr>
            <p:ph type="dt" sz="quarter" idx="10"/>
          </p:nvPr>
        </p:nvSpPr>
        <p:spPr>
          <a:xfrm>
            <a:off x="379413" y="6270625"/>
            <a:ext cx="1182687" cy="476250"/>
          </a:xfrm>
        </p:spPr>
        <p:txBody>
          <a:bodyPr/>
          <a:lstStyle/>
          <a:p>
            <a:pPr algn="r">
              <a:defRPr/>
            </a:pPr>
            <a:r>
              <a:rPr lang="en-CA" dirty="0"/>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dirty="0"/>
              <a:t>© Froduald Kabanza                 </a:t>
            </a:r>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13</a:t>
            </a:fld>
            <a:endParaRPr lang="en-US" altLang="ko-KR" sz="1400" dirty="0">
              <a:latin typeface="+mn-lt"/>
            </a:endParaRPr>
          </a:p>
        </p:txBody>
      </p:sp>
      <mc:AlternateContent xmlns:mc="http://schemas.openxmlformats.org/markup-compatibility/2006" xmlns:a14="http://schemas.microsoft.com/office/drawing/2010/main">
        <mc:Choice Requires="a14">
          <p:sp>
            <p:nvSpPr>
              <p:cNvPr id="24" name="Object 9">
                <a:extLst>
                  <a:ext uri="{FF2B5EF4-FFF2-40B4-BE49-F238E27FC236}">
                    <a16:creationId xmlns:a16="http://schemas.microsoft.com/office/drawing/2014/main" id="{464ECE05-A9A4-434E-9640-BF6C3A051A4E}"/>
                  </a:ext>
                </a:extLst>
              </p:cNvPr>
              <p:cNvSpPr txBox="1">
                <a:spLocks/>
              </p:cNvSpPr>
              <p:nvPr/>
            </p:nvSpPr>
            <p:spPr bwMode="auto">
              <a:xfrm>
                <a:off x="2066198" y="3498493"/>
                <a:ext cx="3955485" cy="5167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Lucida Grande" charset="0"/>
                  <a:buNone/>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24" name="Object 9">
                <a:extLst>
                  <a:ext uri="{FF2B5EF4-FFF2-40B4-BE49-F238E27FC236}">
                    <a16:creationId xmlns:a16="http://schemas.microsoft.com/office/drawing/2014/main" id="{464ECE05-A9A4-434E-9640-BF6C3A051A4E}"/>
                  </a:ext>
                </a:extLst>
              </p:cNvPr>
              <p:cNvSpPr txBox="1">
                <a:spLocks noRot="1" noChangeAspect="1" noMove="1" noResize="1" noEditPoints="1" noAdjustHandles="1" noChangeArrowheads="1" noChangeShapeType="1" noTextEdit="1"/>
              </p:cNvSpPr>
              <p:nvPr/>
            </p:nvSpPr>
            <p:spPr bwMode="auto">
              <a:xfrm>
                <a:off x="2066198" y="3498493"/>
                <a:ext cx="3955485" cy="516732"/>
              </a:xfrm>
              <a:prstGeom prst="rect">
                <a:avLst/>
              </a:prstGeom>
              <a:blipFill>
                <a:blip r:embed="rId7"/>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FE6274BA-2FA5-49CC-B5D6-82BAB54ACAE2}"/>
              </a:ext>
            </a:extLst>
          </p:cNvPr>
          <p:cNvGrpSpPr/>
          <p:nvPr/>
        </p:nvGrpSpPr>
        <p:grpSpPr>
          <a:xfrm>
            <a:off x="4446549" y="5279821"/>
            <a:ext cx="2045282" cy="796897"/>
            <a:chOff x="4100512" y="5251449"/>
            <a:chExt cx="2045282" cy="796897"/>
          </a:xfrm>
        </p:grpSpPr>
        <p:sp>
          <p:nvSpPr>
            <p:cNvPr id="26" name="TextBox 3">
              <a:extLst>
                <a:ext uri="{FF2B5EF4-FFF2-40B4-BE49-F238E27FC236}">
                  <a16:creationId xmlns:a16="http://schemas.microsoft.com/office/drawing/2014/main" id="{E1BBFC2E-733D-4262-91ED-A7CCACE8CB21}"/>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88D5DDC6-9A31-4E90-A0FB-33EA1583492F}"/>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1" name="Straight Arrow Connector 30">
              <a:extLst>
                <a:ext uri="{FF2B5EF4-FFF2-40B4-BE49-F238E27FC236}">
                  <a16:creationId xmlns:a16="http://schemas.microsoft.com/office/drawing/2014/main" id="{9AA1C371-B6E0-44DB-BCA6-729CD1FD6BAE}"/>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547CD695-4688-49EE-A85D-CAD6640E472B}"/>
              </a:ext>
            </a:extLst>
          </p:cNvPr>
          <p:cNvGrpSpPr/>
          <p:nvPr/>
        </p:nvGrpSpPr>
        <p:grpSpPr>
          <a:xfrm>
            <a:off x="2601067" y="5251051"/>
            <a:ext cx="1818436" cy="871637"/>
            <a:chOff x="2221497" y="5251449"/>
            <a:chExt cx="1818436" cy="871637"/>
          </a:xfrm>
        </p:grpSpPr>
        <p:sp>
          <p:nvSpPr>
            <p:cNvPr id="25" name="TextBox 2">
              <a:extLst>
                <a:ext uri="{FF2B5EF4-FFF2-40B4-BE49-F238E27FC236}">
                  <a16:creationId xmlns:a16="http://schemas.microsoft.com/office/drawing/2014/main" id="{17C04115-4F01-4A0B-B536-0E14B894B832}"/>
                </a:ext>
              </a:extLst>
            </p:cNvPr>
            <p:cNvSpPr txBox="1">
              <a:spLocks noChangeArrowheads="1"/>
            </p:cNvSpPr>
            <p:nvPr/>
          </p:nvSpPr>
          <p:spPr bwMode="auto">
            <a:xfrm>
              <a:off x="2221497" y="5784533"/>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27" name="Left Brace 26">
              <a:extLst>
                <a:ext uri="{FF2B5EF4-FFF2-40B4-BE49-F238E27FC236}">
                  <a16:creationId xmlns:a16="http://schemas.microsoft.com/office/drawing/2014/main" id="{E560DEDF-F772-43A1-AB4D-3DEA2B7D86D8}"/>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6" name="Straight Arrow Connector 35">
              <a:extLst>
                <a:ext uri="{FF2B5EF4-FFF2-40B4-BE49-F238E27FC236}">
                  <a16:creationId xmlns:a16="http://schemas.microsoft.com/office/drawing/2014/main" id="{D57076DB-4D14-45F9-8E3A-EAC849665CDD}"/>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E6498A3-F3DC-49E7-9493-ABAB18A11DE0}"/>
              </a:ext>
            </a:extLst>
          </p:cNvPr>
          <p:cNvGrpSpPr/>
          <p:nvPr/>
        </p:nvGrpSpPr>
        <p:grpSpPr>
          <a:xfrm>
            <a:off x="6287101" y="5279821"/>
            <a:ext cx="1310071" cy="797295"/>
            <a:chOff x="6024636" y="5251051"/>
            <a:chExt cx="1310071" cy="797295"/>
          </a:xfrm>
        </p:grpSpPr>
        <p:sp>
          <p:nvSpPr>
            <p:cNvPr id="37" name="TextBox 3">
              <a:extLst>
                <a:ext uri="{FF2B5EF4-FFF2-40B4-BE49-F238E27FC236}">
                  <a16:creationId xmlns:a16="http://schemas.microsoft.com/office/drawing/2014/main" id="{B5B02A19-FA9F-47A9-AD55-044AA24C3341}"/>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8" name="Straight Arrow Connector 37">
              <a:extLst>
                <a:ext uri="{FF2B5EF4-FFF2-40B4-BE49-F238E27FC236}">
                  <a16:creationId xmlns:a16="http://schemas.microsoft.com/office/drawing/2014/main" id="{52DF30DD-7770-49BF-85B9-24A529ED4162}"/>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0" name="Text Box 17">
            <a:extLst>
              <a:ext uri="{FF2B5EF4-FFF2-40B4-BE49-F238E27FC236}">
                <a16:creationId xmlns:a16="http://schemas.microsoft.com/office/drawing/2014/main" id="{61A2025F-A894-4874-8DB4-25C921DFD140}"/>
              </a:ext>
            </a:extLst>
          </p:cNvPr>
          <p:cNvSpPr txBox="1">
            <a:spLocks noChangeArrowheads="1"/>
          </p:cNvSpPr>
          <p:nvPr/>
        </p:nvSpPr>
        <p:spPr bwMode="auto">
          <a:xfrm>
            <a:off x="7263328" y="4209132"/>
            <a:ext cx="14949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Marginalisation</a:t>
            </a:r>
          </a:p>
        </p:txBody>
      </p:sp>
    </p:spTree>
    <p:extLst>
      <p:ext uri="{BB962C8B-B14F-4D97-AF65-F5344CB8AC3E}">
        <p14:creationId xmlns:p14="http://schemas.microsoft.com/office/powerpoint/2010/main" val="10666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P spid="4098" grpId="0" build="p"/>
      <p:bldP spid="4099" grpId="0" build="p"/>
      <p:bldP spid="4104" grpId="0"/>
      <p:bldP spid="4105" grpId="0"/>
      <p:bldP spid="4106" grpId="0"/>
      <p:bldP spid="4107" grpId="0"/>
      <p:bldP spid="4100" grpId="0"/>
      <p:bldP spid="4101" grpId="0"/>
      <p:bldP spid="4108" grpId="0"/>
      <p:bldP spid="24"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3" y="1534292"/>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oMath>
                  </m:oMathPara>
                </a14:m>
                <a:endParaRPr lang="en-US" b="1" dirty="0"/>
              </a:p>
            </p:txBody>
          </p:sp>
        </mc:Choice>
        <mc:Fallback xmlns="">
          <p:sp>
            <p:nvSpPr>
              <p:cNvPr id="4098" name="Object 4"/>
              <p:cNvSpPr txBox="1">
                <a:spLocks noRot="1" noChangeAspect="1" noMove="1" noResize="1" noEditPoints="1" noAdjustHandles="1" noChangeArrowheads="1" noChangeShapeType="1" noTextEdit="1"/>
              </p:cNvSpPr>
              <p:nvPr>
                <p:ph sz="quarter" idx="2"/>
              </p:nvPr>
            </p:nvSpPr>
            <p:spPr bwMode="auto">
              <a:xfrm>
                <a:off x="379413" y="1534292"/>
                <a:ext cx="1595438" cy="434975"/>
              </a:xfrm>
              <a:prstGeom prst="rect">
                <a:avLst/>
              </a:prstGeom>
              <a:blipFill>
                <a:blip r:embed="rId3"/>
                <a:stretch>
                  <a:fillRect r="-8779" b="-1408"/>
                </a:stretch>
              </a:blipFill>
              <a:ln>
                <a:noFill/>
              </a:ln>
              <a:effectLst/>
            </p:spPr>
            <p:txBody>
              <a:bodyPr/>
              <a:lstStyle/>
              <a:p>
                <a:r>
                  <a:rPr lang="en-US">
                    <a:noFill/>
                  </a:rPr>
                  <a:t> </a:t>
                </a:r>
              </a:p>
            </p:txBody>
          </p:sp>
        </mc:Fallback>
      </mc:AlternateContent>
      <p:sp>
        <p:nvSpPr>
          <p:cNvPr id="18" name="Date Placeholder 3"/>
          <p:cNvSpPr>
            <a:spLocks noGrp="1"/>
          </p:cNvSpPr>
          <p:nvPr>
            <p:ph type="dt" sz="quarter" idx="10"/>
          </p:nvPr>
        </p:nvSpPr>
        <p:spPr>
          <a:xfrm>
            <a:off x="379413" y="6270625"/>
            <a:ext cx="1182687" cy="476250"/>
          </a:xfrm>
        </p:spPr>
        <p:txBody>
          <a:bodyPr/>
          <a:lstStyle/>
          <a:p>
            <a:pPr algn="r">
              <a:defRPr/>
            </a:pPr>
            <a:r>
              <a:rPr lang="en-CA" dirty="0"/>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dirty="0"/>
              <a:t>© Froduald Kabanza                 </a:t>
            </a:r>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14</a:t>
            </a:fld>
            <a:endParaRPr lang="en-US" altLang="ko-KR" sz="1400" dirty="0">
              <a:latin typeface="+mn-lt"/>
            </a:endParaRPr>
          </a:p>
        </p:txBody>
      </p:sp>
      <p:sp>
        <p:nvSpPr>
          <p:cNvPr id="21" name="Rectangle 3"/>
          <p:cNvSpPr>
            <a:spLocks noGrp="1" noChangeArrowheads="1"/>
          </p:cNvSpPr>
          <p:nvPr>
            <p:ph idx="1"/>
          </p:nvPr>
        </p:nvSpPr>
        <p:spPr>
          <a:xfrm>
            <a:off x="208429" y="2810907"/>
            <a:ext cx="8198286" cy="641959"/>
          </a:xfrm>
        </p:spPr>
        <p:txBody>
          <a:bodyPr/>
          <a:lstStyle/>
          <a:p>
            <a:pPr marL="0" indent="0" eaLnBrk="1" hangingPunct="1">
              <a:buNone/>
            </a:pPr>
            <a:r>
              <a:rPr lang="fr-CA" altLang="en-US" dirty="0">
                <a:ea typeface="ＭＳ Ｐゴシック" pitchFamily="34" charset="-128"/>
              </a:rPr>
              <a:t>Peut se réécrire</a:t>
            </a:r>
          </a:p>
        </p:txBody>
      </p:sp>
      <p:sp>
        <p:nvSpPr>
          <p:cNvPr id="22" name="Rectangle 3"/>
          <p:cNvSpPr>
            <a:spLocks noGrp="1" noChangeArrowheads="1"/>
          </p:cNvSpPr>
          <p:nvPr>
            <p:ph idx="1"/>
          </p:nvPr>
        </p:nvSpPr>
        <p:spPr>
          <a:xfrm>
            <a:off x="790211" y="3211283"/>
            <a:ext cx="7421671" cy="639872"/>
          </a:xfrm>
        </p:spPr>
        <p:txBody>
          <a:bodyPr/>
          <a:lstStyle/>
          <a:p>
            <a:pPr marL="0" indent="0" eaLnBrk="1" hangingPunct="1">
              <a:buNone/>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FORWARD(</a:t>
            </a:r>
            <a:r>
              <a:rPr lang="fr-CA" altLang="en-US" b="1" dirty="0">
                <a:ea typeface="ＭＳ Ｐゴシック" pitchFamily="34" charset="-128"/>
              </a:rPr>
              <a:t>f</a:t>
            </a:r>
            <a:r>
              <a:rPr lang="fr-CA" altLang="en-US" baseline="-25000" dirty="0">
                <a:ea typeface="ＭＳ Ｐゴシック" pitchFamily="34" charset="-128"/>
              </a:rPr>
              <a:t>1:t</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p:txBody>
      </p:sp>
      <p:sp>
        <p:nvSpPr>
          <p:cNvPr id="23" name="Rectangle 3"/>
          <p:cNvSpPr>
            <a:spLocks noGrp="1" noChangeArrowheads="1"/>
          </p:cNvSpPr>
          <p:nvPr>
            <p:ph idx="1"/>
          </p:nvPr>
        </p:nvSpPr>
        <p:spPr>
          <a:xfrm>
            <a:off x="181269" y="3928278"/>
            <a:ext cx="8198286" cy="641959"/>
          </a:xfrm>
        </p:spPr>
        <p:txBody>
          <a:bodyPr/>
          <a:lstStyle/>
          <a:p>
            <a:pPr marL="0" indent="0" eaLnBrk="1" hangingPunct="1">
              <a:buNone/>
            </a:pPr>
            <a:r>
              <a:rPr lang="fr-CA" altLang="en-US" dirty="0">
                <a:ea typeface="ＭＳ Ｐゴシック" pitchFamily="34" charset="-128"/>
              </a:rPr>
              <a:t>où FORWARD est un algorithme de programmation dynamique implémentant la récursion de l’équation précédente et f</a:t>
            </a:r>
            <a:r>
              <a:rPr lang="fr-CA" altLang="en-US" baseline="-25000" dirty="0">
                <a:ea typeface="ＭＳ Ｐゴシック" pitchFamily="34" charset="-128"/>
              </a:rPr>
              <a:t>1:0</a:t>
            </a:r>
            <a:r>
              <a:rPr lang="fr-CA" altLang="en-US" dirty="0">
                <a:ea typeface="ＭＳ Ｐゴシック" pitchFamily="34" charset="-128"/>
              </a:rPr>
              <a:t> = P(X</a:t>
            </a:r>
            <a:r>
              <a:rPr lang="fr-CA" altLang="en-US" baseline="-25000" dirty="0">
                <a:ea typeface="ＭＳ Ｐゴシック" pitchFamily="34" charset="-128"/>
              </a:rPr>
              <a:t>0</a:t>
            </a:r>
            <a:r>
              <a:rPr lang="fr-CA" altLang="en-US" dirty="0">
                <a:ea typeface="ＭＳ Ｐゴシック" pitchFamily="34" charset="-128"/>
              </a:rPr>
              <a:t>).</a:t>
            </a:r>
          </a:p>
        </p:txBody>
      </p:sp>
      <mc:AlternateContent xmlns:mc="http://schemas.openxmlformats.org/markup-compatibility/2006" xmlns:a14="http://schemas.microsoft.com/office/drawing/2010/main">
        <mc:Choice Requires="a14">
          <p:sp>
            <p:nvSpPr>
              <p:cNvPr id="25" name="Object 5">
                <a:extLst>
                  <a:ext uri="{FF2B5EF4-FFF2-40B4-BE49-F238E27FC236}">
                    <a16:creationId xmlns:a16="http://schemas.microsoft.com/office/drawing/2014/main" id="{30655E22-8A1C-481E-9C08-6B08E944253B}"/>
                  </a:ext>
                </a:extLst>
              </p:cNvPr>
              <p:cNvSpPr txBox="1"/>
              <p:nvPr/>
            </p:nvSpPr>
            <p:spPr bwMode="auto">
              <a:xfrm>
                <a:off x="1974851" y="1380302"/>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25" name="Object 5">
                <a:extLst>
                  <a:ext uri="{FF2B5EF4-FFF2-40B4-BE49-F238E27FC236}">
                    <a16:creationId xmlns:a16="http://schemas.microsoft.com/office/drawing/2014/main" id="{30655E22-8A1C-481E-9C08-6B08E944253B}"/>
                  </a:ext>
                </a:extLst>
              </p:cNvPr>
              <p:cNvSpPr txBox="1">
                <a:spLocks noRot="1" noChangeAspect="1" noMove="1" noResize="1" noEditPoints="1" noAdjustHandles="1" noChangeArrowheads="1" noChangeShapeType="1" noTextEdit="1"/>
              </p:cNvSpPr>
              <p:nvPr/>
            </p:nvSpPr>
            <p:spPr bwMode="auto">
              <a:xfrm>
                <a:off x="1974851" y="1380302"/>
                <a:ext cx="4676775" cy="715962"/>
              </a:xfrm>
              <a:prstGeom prst="rect">
                <a:avLst/>
              </a:prstGeom>
              <a:blipFill>
                <a:blip r:embed="rId4"/>
                <a:stretch>
                  <a:fillRect b="-14407"/>
                </a:stretch>
              </a:blipFill>
              <a:ln>
                <a:noFill/>
              </a:ln>
              <a:effectLst/>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903C8050-5104-48F9-94A1-250DE25F6296}"/>
              </a:ext>
            </a:extLst>
          </p:cNvPr>
          <p:cNvGrpSpPr/>
          <p:nvPr/>
        </p:nvGrpSpPr>
        <p:grpSpPr>
          <a:xfrm>
            <a:off x="4286078" y="1971295"/>
            <a:ext cx="2045282" cy="796897"/>
            <a:chOff x="4100512" y="5251449"/>
            <a:chExt cx="2045282" cy="796897"/>
          </a:xfrm>
        </p:grpSpPr>
        <p:sp>
          <p:nvSpPr>
            <p:cNvPr id="27" name="TextBox 3">
              <a:extLst>
                <a:ext uri="{FF2B5EF4-FFF2-40B4-BE49-F238E27FC236}">
                  <a16:creationId xmlns:a16="http://schemas.microsoft.com/office/drawing/2014/main" id="{2B367F8F-BE86-4E78-93CE-D971D1F42664}"/>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4D47E193-A3C4-4C07-AFBF-288E77AA4429}"/>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29" name="Straight Arrow Connector 28">
              <a:extLst>
                <a:ext uri="{FF2B5EF4-FFF2-40B4-BE49-F238E27FC236}">
                  <a16:creationId xmlns:a16="http://schemas.microsoft.com/office/drawing/2014/main" id="{CE9AF23C-ADC4-48D9-B33E-A4178C9AA44C}"/>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A388CB95-86BA-439A-AC09-C04CE4ECEB0D}"/>
              </a:ext>
            </a:extLst>
          </p:cNvPr>
          <p:cNvGrpSpPr/>
          <p:nvPr/>
        </p:nvGrpSpPr>
        <p:grpSpPr>
          <a:xfrm>
            <a:off x="2352165" y="1971295"/>
            <a:ext cx="1830328" cy="823572"/>
            <a:chOff x="2166599" y="5251449"/>
            <a:chExt cx="1830328" cy="823572"/>
          </a:xfrm>
        </p:grpSpPr>
        <p:sp>
          <p:nvSpPr>
            <p:cNvPr id="31" name="TextBox 2">
              <a:extLst>
                <a:ext uri="{FF2B5EF4-FFF2-40B4-BE49-F238E27FC236}">
                  <a16:creationId xmlns:a16="http://schemas.microsoft.com/office/drawing/2014/main" id="{A60EDCFA-DB46-4BC6-B032-35E75C33D95F}"/>
                </a:ext>
              </a:extLst>
            </p:cNvPr>
            <p:cNvSpPr txBox="1">
              <a:spLocks noChangeArrowheads="1"/>
            </p:cNvSpPr>
            <p:nvPr/>
          </p:nvSpPr>
          <p:spPr bwMode="auto">
            <a:xfrm>
              <a:off x="2166599" y="5736468"/>
              <a:ext cx="1830328"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32" name="Left Brace 31">
              <a:extLst>
                <a:ext uri="{FF2B5EF4-FFF2-40B4-BE49-F238E27FC236}">
                  <a16:creationId xmlns:a16="http://schemas.microsoft.com/office/drawing/2014/main" id="{475F2213-5923-4CD8-872D-F67A8F8276B9}"/>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3" name="Straight Arrow Connector 32">
              <a:extLst>
                <a:ext uri="{FF2B5EF4-FFF2-40B4-BE49-F238E27FC236}">
                  <a16:creationId xmlns:a16="http://schemas.microsoft.com/office/drawing/2014/main" id="{9A518D81-75F9-41EF-ABBC-059380F736FE}"/>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574CEA6B-8A54-4E76-A491-0701EF953273}"/>
              </a:ext>
            </a:extLst>
          </p:cNvPr>
          <p:cNvGrpSpPr/>
          <p:nvPr/>
        </p:nvGrpSpPr>
        <p:grpSpPr>
          <a:xfrm>
            <a:off x="6202419" y="1970897"/>
            <a:ext cx="1310071" cy="797295"/>
            <a:chOff x="6024636" y="5251051"/>
            <a:chExt cx="1310071" cy="797295"/>
          </a:xfrm>
        </p:grpSpPr>
        <p:sp>
          <p:nvSpPr>
            <p:cNvPr id="35" name="TextBox 3">
              <a:extLst>
                <a:ext uri="{FF2B5EF4-FFF2-40B4-BE49-F238E27FC236}">
                  <a16:creationId xmlns:a16="http://schemas.microsoft.com/office/drawing/2014/main" id="{C02B80ED-1D8E-4D2A-935F-C598CBA77EB4}"/>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6" name="Straight Arrow Connector 35">
              <a:extLst>
                <a:ext uri="{FF2B5EF4-FFF2-40B4-BE49-F238E27FC236}">
                  <a16:creationId xmlns:a16="http://schemas.microsoft.com/office/drawing/2014/main" id="{67298A6B-4E99-4A2D-86ED-289DB650DABB}"/>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7" name="Rectangle 3">
            <a:extLst>
              <a:ext uri="{FF2B5EF4-FFF2-40B4-BE49-F238E27FC236}">
                <a16:creationId xmlns:a16="http://schemas.microsoft.com/office/drawing/2014/main" id="{E7145958-8DB0-43D6-89A9-87B320555B45}"/>
              </a:ext>
            </a:extLst>
          </p:cNvPr>
          <p:cNvSpPr txBox="1">
            <a:spLocks noChangeArrowheads="1"/>
          </p:cNvSpPr>
          <p:nvPr/>
        </p:nvSpPr>
        <p:spPr bwMode="auto">
          <a:xfrm>
            <a:off x="208429" y="917816"/>
            <a:ext cx="8198286" cy="64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pPr>
            <a:r>
              <a:rPr lang="fr-CA" altLang="en-US" dirty="0">
                <a:ea typeface="ＭＳ Ｐゴシック" pitchFamily="34" charset="-128"/>
              </a:rPr>
              <a:t>L’équation</a:t>
            </a:r>
          </a:p>
        </p:txBody>
      </p:sp>
    </p:spTree>
    <p:extLst>
      <p:ext uri="{BB962C8B-B14F-4D97-AF65-F5344CB8AC3E}">
        <p14:creationId xmlns:p14="http://schemas.microsoft.com/office/powerpoint/2010/main" val="404981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txBox="1">
            <a:spLocks noChangeArrowheads="1"/>
          </p:cNvSpPr>
          <p:nvPr/>
        </p:nvSpPr>
        <p:spPr bwMode="auto">
          <a:xfrm>
            <a:off x="655638" y="1091381"/>
            <a:ext cx="8031162" cy="534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latin typeface="Calibri" pitchFamily="34" charset="0"/>
              </a:rPr>
              <a:t>RBD</a:t>
            </a:r>
            <a:r>
              <a:rPr lang="fr-CA" altLang="en-US" sz="2000" dirty="0">
                <a:latin typeface="Calibri" pitchFamily="34" charset="0"/>
              </a:rPr>
              <a:t>: </a:t>
            </a:r>
          </a:p>
          <a:p>
            <a:pPr lvl="1">
              <a:spcBef>
                <a:spcPct val="20000"/>
              </a:spcBef>
              <a:buClr>
                <a:srgbClr val="0000FF"/>
              </a:buClr>
              <a:buSzPct val="85000"/>
              <a:buFont typeface="Wingdings" pitchFamily="2" charset="2"/>
              <a:buChar char="u"/>
            </a:pPr>
            <a:r>
              <a:rPr lang="fr-CA" altLang="en-US" dirty="0">
                <a:latin typeface="Calibri" pitchFamily="34" charset="0"/>
              </a:rPr>
              <a:t>une distribution de </a:t>
            </a:r>
            <a:r>
              <a:rPr lang="fr-CA" altLang="en-US" b="1" dirty="0">
                <a:latin typeface="Calibri" pitchFamily="34" charset="0"/>
              </a:rPr>
              <a:t>probabilité a priori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0</a:t>
            </a:r>
            <a:r>
              <a:rPr lang="fr-CA" altLang="en-US" dirty="0">
                <a:latin typeface="Calibri" pitchFamily="34" charset="0"/>
              </a:rPr>
              <a:t>), par exemple [0.5, 0.5]</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des transition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t-1</a:t>
            </a:r>
            <a:r>
              <a:rPr lang="fr-CA" altLang="en-US" dirty="0">
                <a:latin typeface="Calibri" pitchFamily="34" charset="0"/>
              </a:rPr>
              <a:t>)</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a:t>
            </a:r>
            <a:r>
              <a:rPr lang="fr-CA" altLang="fr-FR" b="1" dirty="0">
                <a:latin typeface="Calibri" pitchFamily="34" charset="0"/>
              </a:rPr>
              <a:t>’</a:t>
            </a:r>
            <a:r>
              <a:rPr lang="fr-CA" altLang="en-US" b="1" dirty="0">
                <a:latin typeface="Calibri" pitchFamily="34" charset="0"/>
              </a:rPr>
              <a:t>observation P</a:t>
            </a:r>
            <a:r>
              <a:rPr lang="fr-CA" altLang="en-US" dirty="0">
                <a:latin typeface="Calibri" pitchFamily="34" charset="0"/>
              </a:rPr>
              <a:t>(</a:t>
            </a:r>
            <a:r>
              <a:rPr lang="fr-CA" altLang="en-US" i="1" dirty="0" err="1">
                <a:latin typeface="Calibri" pitchFamily="34" charset="0"/>
              </a:rPr>
              <a:t>U</a:t>
            </a:r>
            <a:r>
              <a:rPr lang="fr-CA" altLang="en-US" i="1" baseline="-25000" dirty="0" err="1">
                <a:latin typeface="Calibri" pitchFamily="34" charset="0"/>
              </a:rPr>
              <a:t>t</a:t>
            </a:r>
            <a:r>
              <a:rPr lang="fr-CA" altLang="en-US" dirty="0" err="1">
                <a:latin typeface="Calibri" pitchFamily="34" charset="0"/>
              </a:rPr>
              <a:t>|</a:t>
            </a:r>
            <a:r>
              <a:rPr lang="fr-CA" altLang="en-US" i="1" dirty="0" err="1">
                <a:latin typeface="Calibri" pitchFamily="34" charset="0"/>
              </a:rPr>
              <a:t>R</a:t>
            </a:r>
            <a:r>
              <a:rPr lang="fr-CA" altLang="en-US" i="1" baseline="-25000" dirty="0" err="1">
                <a:latin typeface="Calibri" pitchFamily="34" charset="0"/>
              </a:rPr>
              <a:t>t</a:t>
            </a:r>
            <a:r>
              <a:rPr lang="fr-CA" altLang="en-US" dirty="0">
                <a:latin typeface="Calibri" pitchFamily="34" charset="0"/>
              </a:rPr>
              <a:t>)</a:t>
            </a:r>
          </a:p>
          <a:p>
            <a:pPr lvl="1">
              <a:spcBef>
                <a:spcPct val="20000"/>
              </a:spcBef>
              <a:buClr>
                <a:srgbClr val="0000FF"/>
              </a:buClr>
              <a:buSzPct val="85000"/>
              <a:buFont typeface="Wingdings" pitchFamily="2" charset="2"/>
              <a:buChar char="u"/>
            </a:pPr>
            <a:endParaRPr lang="fr-CA" altLang="en-US"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marL="0" indent="0">
              <a:spcBef>
                <a:spcPct val="20000"/>
              </a:spcBef>
              <a:buClr>
                <a:srgbClr val="0000FF"/>
              </a:buClr>
              <a:buSzPct val="125000"/>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1</a:t>
            </a:r>
            <a:r>
              <a:rPr lang="fr-CA" altLang="en-US" sz="2000" dirty="0">
                <a:solidFill>
                  <a:srgbClr val="000000"/>
                </a:solidFill>
                <a:latin typeface="Calibri" pitchFamily="34" charset="0"/>
              </a:rPr>
              <a:t>: le parapluie apparait,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r>
              <a:rPr lang="fr-CA" altLang="en-US" sz="2000" dirty="0">
                <a:solidFill>
                  <a:srgbClr val="000000"/>
                </a:solidFill>
                <a:latin typeface="Calibri" pitchFamily="34" charset="0"/>
              </a:rPr>
              <a:t> ou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=0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=1 est:      </a:t>
            </a:r>
            <a:r>
              <a:rPr lang="fr-CA" altLang="en-US" i="1" dirty="0">
                <a:solidFill>
                  <a:srgbClr val="000000"/>
                </a:solidFill>
                <a:latin typeface="Calibri" pitchFamily="34" charset="0"/>
              </a:rPr>
              <a:t>P</a:t>
            </a:r>
            <a:r>
              <a:rPr lang="fr-CA" altLang="en-US" dirty="0">
                <a:solidFill>
                  <a:srgbClr val="000000"/>
                </a:solidFill>
                <a:latin typeface="Calibri" pitchFamily="34" charset="0"/>
              </a:rPr>
              <a:t>(</a:t>
            </a:r>
            <a:r>
              <a:rPr lang="fr-CA" altLang="en-US" i="1" dirty="0">
                <a:solidFill>
                  <a:srgbClr val="000000"/>
                </a:solidFill>
                <a:latin typeface="Calibri" pitchFamily="34" charset="0"/>
              </a:rPr>
              <a:t>R</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i="1" dirty="0">
                <a:solidFill>
                  <a:srgbClr val="000000"/>
                </a:solidFill>
                <a:latin typeface="Calibri" pitchFamily="34" charset="0"/>
              </a:rPr>
              <a:t>u</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dirty="0">
                <a:latin typeface="Calibri" pitchFamily="34" charset="0"/>
              </a:rPr>
              <a:t>α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u</a:t>
            </a:r>
            <a:r>
              <a:rPr lang="fr-CA" altLang="en-US" i="1" baseline="-25000" dirty="0">
                <a:latin typeface="Calibri" pitchFamily="34" charset="0"/>
              </a:rPr>
              <a:t>1</a:t>
            </a:r>
            <a:r>
              <a:rPr lang="fr-CA" altLang="en-US" dirty="0">
                <a:latin typeface="Calibri" pitchFamily="34" charset="0"/>
              </a:rPr>
              <a:t> | </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a:t>
            </a:r>
          </a:p>
          <a:p>
            <a:pPr marL="457200" lvl="1" indent="0">
              <a:spcBef>
                <a:spcPct val="20000"/>
              </a:spcBef>
              <a:buClr>
                <a:srgbClr val="0000FF"/>
              </a:buClr>
              <a:buSzPct val="85000"/>
            </a:pPr>
            <a:r>
              <a:rPr lang="en-CA" altLang="en-US" dirty="0">
                <a:solidFill>
                  <a:srgbClr val="003399"/>
                </a:solidFill>
                <a:latin typeface="Calibri" pitchFamily="34" charset="0"/>
              </a:rPr>
              <a:t>                                                                            = </a:t>
            </a:r>
            <a:r>
              <a:rPr lang="fr-CA" altLang="en-US" dirty="0">
                <a:latin typeface="Calibri" pitchFamily="34" charset="0"/>
              </a:rPr>
              <a:t>α &lt;0.9, 0.2&gt; &lt;0.5, 0.5&gt; </a:t>
            </a:r>
          </a:p>
          <a:p>
            <a:pPr marL="457200" lvl="1" indent="0">
              <a:spcBef>
                <a:spcPct val="20000"/>
              </a:spcBef>
              <a:buClr>
                <a:srgbClr val="0000FF"/>
              </a:buClr>
              <a:buSzPct val="85000"/>
            </a:pPr>
            <a:r>
              <a:rPr lang="fr-CA" altLang="en-US" dirty="0">
                <a:latin typeface="Calibri" pitchFamily="34" charset="0"/>
              </a:rPr>
              <a:t>                                                                            = α &lt;0.45, 0.1&gt; </a:t>
            </a:r>
          </a:p>
          <a:p>
            <a:pPr marL="457200" lvl="1" indent="0">
              <a:spcBef>
                <a:spcPct val="20000"/>
              </a:spcBef>
              <a:buClr>
                <a:srgbClr val="0000FF"/>
              </a:buClr>
              <a:buSzPct val="85000"/>
            </a:pPr>
            <a:r>
              <a:rPr lang="en-CA" altLang="en-US" dirty="0">
                <a:latin typeface="Calibri" pitchFamily="34" charset="0"/>
              </a:rPr>
              <a:t>                                                                            ≈ &lt; 0.818, 0.182&gt;</a:t>
            </a:r>
            <a:endParaRPr lang="fr-CA" altLang="en-US" dirty="0">
              <a:latin typeface="Calibri" pitchFamily="34" charset="0"/>
            </a:endParaRPr>
          </a:p>
          <a:p>
            <a:pPr marL="457200" lvl="1" indent="0">
              <a:spcBef>
                <a:spcPct val="20000"/>
              </a:spcBef>
              <a:buClr>
                <a:srgbClr val="0000FF"/>
              </a:buClr>
              <a:buSzPct val="85000"/>
            </a:pPr>
            <a:r>
              <a:rPr lang="en-CA" altLang="en-US" dirty="0">
                <a:solidFill>
                  <a:srgbClr val="003399"/>
                </a:solidFill>
                <a:latin typeface="Calibri" pitchFamily="34" charset="0"/>
              </a:rPr>
              <a:t>        </a:t>
            </a:r>
            <a:endParaRPr lang="fr-CA" altLang="en-US" dirty="0">
              <a:solidFill>
                <a:srgbClr val="003399"/>
              </a:solidFill>
              <a:latin typeface="Calibri" pitchFamily="34" charset="0"/>
            </a:endParaRPr>
          </a:p>
        </p:txBody>
      </p:sp>
      <p:sp>
        <p:nvSpPr>
          <p:cNvPr id="83971" name="Rectangle 2"/>
          <p:cNvSpPr>
            <a:spLocks noGrp="1" noChangeArrowheads="1"/>
          </p:cNvSpPr>
          <p:nvPr>
            <p:ph type="title"/>
          </p:nvPr>
        </p:nvSpPr>
        <p:spPr>
          <a:xfrm>
            <a:off x="457200" y="155513"/>
            <a:ext cx="8229600" cy="1143000"/>
          </a:xfrm>
        </p:spPr>
        <p:txBody>
          <a:bodyPr/>
          <a:lstStyle/>
          <a:p>
            <a:pPr eaLnBrk="1" hangingPunct="1"/>
            <a:r>
              <a:rPr lang="fr-CA" altLang="en-US">
                <a:latin typeface="Arial" pitchFamily="34" charset="0"/>
                <a:ea typeface="ＭＳ Ｐゴシック" pitchFamily="34" charset="-128"/>
              </a:rPr>
              <a:t>Exemple de l</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agent de sécurité</a:t>
            </a:r>
          </a:p>
        </p:txBody>
      </p:sp>
      <p:sp>
        <p:nvSpPr>
          <p:cNvPr id="83972"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fr-FR" altLang="en-US">
              <a:latin typeface="Calibri" pitchFamily="34" charset="0"/>
            </a:endParaRPr>
          </a:p>
        </p:txBody>
      </p:sp>
      <p:sp>
        <p:nvSpPr>
          <p:cNvPr id="83973"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fr-FR" altLang="en-US">
              <a:latin typeface="Calibri" pitchFamily="34" charset="0"/>
            </a:endParaRPr>
          </a:p>
        </p:txBody>
      </p:sp>
      <p:sp>
        <p:nvSpPr>
          <p:cNvPr id="83974"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60F5C96-7444-4B86-A40B-7991F6758A07}" type="slidenum">
              <a:rPr lang="en-US" altLang="en-US" smtClean="0">
                <a:latin typeface="Calibri" pitchFamily="34" charset="0"/>
              </a:rPr>
              <a:pPr/>
              <a:t>15</a:t>
            </a:fld>
            <a:endParaRPr lang="en-US" altLang="en-US">
              <a:latin typeface="Calibri" pitchFamily="34" charset="0"/>
            </a:endParaRPr>
          </a:p>
        </p:txBody>
      </p:sp>
      <p:grpSp>
        <p:nvGrpSpPr>
          <p:cNvPr id="91" name="Group 59">
            <a:extLst>
              <a:ext uri="{FF2B5EF4-FFF2-40B4-BE49-F238E27FC236}">
                <a16:creationId xmlns:a16="http://schemas.microsoft.com/office/drawing/2014/main" id="{049BFC6A-CF42-476C-96DE-2068EBF12CCB}"/>
              </a:ext>
            </a:extLst>
          </p:cNvPr>
          <p:cNvGrpSpPr>
            <a:grpSpLocks/>
          </p:cNvGrpSpPr>
          <p:nvPr/>
        </p:nvGrpSpPr>
        <p:grpSpPr bwMode="auto">
          <a:xfrm>
            <a:off x="5448765" y="3074625"/>
            <a:ext cx="1027349" cy="503567"/>
            <a:chOff x="3792" y="1872"/>
            <a:chExt cx="768" cy="480"/>
          </a:xfrm>
        </p:grpSpPr>
        <p:sp>
          <p:nvSpPr>
            <p:cNvPr id="92" name="Oval 12">
              <a:extLst>
                <a:ext uri="{FF2B5EF4-FFF2-40B4-BE49-F238E27FC236}">
                  <a16:creationId xmlns:a16="http://schemas.microsoft.com/office/drawing/2014/main" id="{C1B559A6-874F-4FF4-A6E9-EAC3935AE1EE}"/>
                </a:ext>
              </a:extLst>
            </p:cNvPr>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3" name="Object 13">
                  <a:extLst>
                    <a:ext uri="{FF2B5EF4-FFF2-40B4-BE49-F238E27FC236}">
                      <a16:creationId xmlns:a16="http://schemas.microsoft.com/office/drawing/2014/main" id="{C4842DD5-EE14-447F-83D0-9C02F432925D}"/>
                    </a:ext>
                  </a:extLst>
                </p:cNvPr>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4" name="Group 60">
            <a:extLst>
              <a:ext uri="{FF2B5EF4-FFF2-40B4-BE49-F238E27FC236}">
                <a16:creationId xmlns:a16="http://schemas.microsoft.com/office/drawing/2014/main" id="{E400A6BC-B83A-407D-BFE7-5345F1461D21}"/>
              </a:ext>
            </a:extLst>
          </p:cNvPr>
          <p:cNvGrpSpPr>
            <a:grpSpLocks/>
          </p:cNvGrpSpPr>
          <p:nvPr/>
        </p:nvGrpSpPr>
        <p:grpSpPr bwMode="auto">
          <a:xfrm>
            <a:off x="3838358" y="3074625"/>
            <a:ext cx="1027349" cy="503567"/>
            <a:chOff x="2334" y="1872"/>
            <a:chExt cx="768" cy="480"/>
          </a:xfrm>
        </p:grpSpPr>
        <p:sp>
          <p:nvSpPr>
            <p:cNvPr id="95" name="Oval 14">
              <a:extLst>
                <a:ext uri="{FF2B5EF4-FFF2-40B4-BE49-F238E27FC236}">
                  <a16:creationId xmlns:a16="http://schemas.microsoft.com/office/drawing/2014/main" id="{51997C99-A6EE-4AAD-91AE-3AEB1E018FD7}"/>
                </a:ext>
              </a:extLst>
            </p:cNvPr>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6" name="Object 15">
                  <a:extLst>
                    <a:ext uri="{FF2B5EF4-FFF2-40B4-BE49-F238E27FC236}">
                      <a16:creationId xmlns:a16="http://schemas.microsoft.com/office/drawing/2014/main" id="{1369A66A-7623-4713-8124-4CD172E6E68B}"/>
                    </a:ext>
                  </a:extLst>
                </p:cNvPr>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7" name="Line 16">
            <a:extLst>
              <a:ext uri="{FF2B5EF4-FFF2-40B4-BE49-F238E27FC236}">
                <a16:creationId xmlns:a16="http://schemas.microsoft.com/office/drawing/2014/main" id="{1E276F1D-B0FB-4C14-A418-AC124FD5F55D}"/>
              </a:ext>
            </a:extLst>
          </p:cNvPr>
          <p:cNvSpPr>
            <a:spLocks noChangeShapeType="1"/>
          </p:cNvSpPr>
          <p:nvPr/>
        </p:nvSpPr>
        <p:spPr bwMode="auto">
          <a:xfrm>
            <a:off x="1914355"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98" name="Line 17">
            <a:extLst>
              <a:ext uri="{FF2B5EF4-FFF2-40B4-BE49-F238E27FC236}">
                <a16:creationId xmlns:a16="http://schemas.microsoft.com/office/drawing/2014/main" id="{1A5910C9-39D7-4121-A790-A106D9258BB1}"/>
              </a:ext>
            </a:extLst>
          </p:cNvPr>
          <p:cNvSpPr>
            <a:spLocks noChangeShapeType="1"/>
          </p:cNvSpPr>
          <p:nvPr/>
        </p:nvSpPr>
        <p:spPr bwMode="auto">
          <a:xfrm>
            <a:off x="3248946"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99" name="Group 61">
            <a:extLst>
              <a:ext uri="{FF2B5EF4-FFF2-40B4-BE49-F238E27FC236}">
                <a16:creationId xmlns:a16="http://schemas.microsoft.com/office/drawing/2014/main" id="{F99BFCB5-2F4E-4A90-9CF2-A2DB15E90FDF}"/>
              </a:ext>
            </a:extLst>
          </p:cNvPr>
          <p:cNvGrpSpPr>
            <a:grpSpLocks/>
          </p:cNvGrpSpPr>
          <p:nvPr/>
        </p:nvGrpSpPr>
        <p:grpSpPr bwMode="auto">
          <a:xfrm>
            <a:off x="2221597" y="3074625"/>
            <a:ext cx="1027349" cy="503567"/>
            <a:chOff x="912" y="1872"/>
            <a:chExt cx="768" cy="480"/>
          </a:xfrm>
        </p:grpSpPr>
        <p:sp>
          <p:nvSpPr>
            <p:cNvPr id="100" name="Oval 6">
              <a:extLst>
                <a:ext uri="{FF2B5EF4-FFF2-40B4-BE49-F238E27FC236}">
                  <a16:creationId xmlns:a16="http://schemas.microsoft.com/office/drawing/2014/main" id="{F70FD760-75F2-42C4-B6A3-2A2609FE5C2E}"/>
                </a:ext>
              </a:extLst>
            </p:cNvPr>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1" name="Object 28">
                  <a:extLst>
                    <a:ext uri="{FF2B5EF4-FFF2-40B4-BE49-F238E27FC236}">
                      <a16:creationId xmlns:a16="http://schemas.microsoft.com/office/drawing/2014/main" id="{7B8BA6D6-381C-4008-8441-EB43D04F5689}"/>
                    </a:ext>
                  </a:extLst>
                </p:cNvPr>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02" name="Group 58">
            <a:extLst>
              <a:ext uri="{FF2B5EF4-FFF2-40B4-BE49-F238E27FC236}">
                <a16:creationId xmlns:a16="http://schemas.microsoft.com/office/drawing/2014/main" id="{43B53F1A-8174-40AE-8808-9ACFAE8F2792}"/>
              </a:ext>
            </a:extLst>
          </p:cNvPr>
          <p:cNvGrpSpPr>
            <a:grpSpLocks/>
          </p:cNvGrpSpPr>
          <p:nvPr/>
        </p:nvGrpSpPr>
        <p:grpSpPr bwMode="auto">
          <a:xfrm>
            <a:off x="5289166" y="4073711"/>
            <a:ext cx="1488853" cy="553924"/>
            <a:chOff x="3612" y="3063"/>
            <a:chExt cx="1113" cy="528"/>
          </a:xfrm>
        </p:grpSpPr>
        <p:sp>
          <p:nvSpPr>
            <p:cNvPr id="103" name="Oval 36">
              <a:extLst>
                <a:ext uri="{FF2B5EF4-FFF2-40B4-BE49-F238E27FC236}">
                  <a16:creationId xmlns:a16="http://schemas.microsoft.com/office/drawing/2014/main" id="{C5790D14-0194-4CB7-B421-7A104E8E75D9}"/>
                </a:ext>
              </a:extLst>
            </p:cNvPr>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4" name="Object 37">
                  <a:extLst>
                    <a:ext uri="{FF2B5EF4-FFF2-40B4-BE49-F238E27FC236}">
                      <a16:creationId xmlns:a16="http://schemas.microsoft.com/office/drawing/2014/main" id="{F76AE33D-DAA7-411A-9CD3-CA91E080F3F9}"/>
                    </a:ext>
                  </a:extLst>
                </p:cNvPr>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05" name="Group 57">
            <a:extLst>
              <a:ext uri="{FF2B5EF4-FFF2-40B4-BE49-F238E27FC236}">
                <a16:creationId xmlns:a16="http://schemas.microsoft.com/office/drawing/2014/main" id="{FD3987ED-B8C8-4C87-BAF3-B27705B85CEB}"/>
              </a:ext>
            </a:extLst>
          </p:cNvPr>
          <p:cNvGrpSpPr>
            <a:grpSpLocks/>
          </p:cNvGrpSpPr>
          <p:nvPr/>
        </p:nvGrpSpPr>
        <p:grpSpPr bwMode="auto">
          <a:xfrm>
            <a:off x="3750994" y="4073711"/>
            <a:ext cx="1368461" cy="553924"/>
            <a:chOff x="2208" y="3063"/>
            <a:chExt cx="1023" cy="528"/>
          </a:xfrm>
        </p:grpSpPr>
        <p:sp>
          <p:nvSpPr>
            <p:cNvPr id="106" name="Oval 38">
              <a:extLst>
                <a:ext uri="{FF2B5EF4-FFF2-40B4-BE49-F238E27FC236}">
                  <a16:creationId xmlns:a16="http://schemas.microsoft.com/office/drawing/2014/main" id="{727711B6-2521-43F1-8882-668F1D5C728C}"/>
                </a:ext>
              </a:extLst>
            </p:cNvPr>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7" name="Object 39">
                  <a:extLst>
                    <a:ext uri="{FF2B5EF4-FFF2-40B4-BE49-F238E27FC236}">
                      <a16:creationId xmlns:a16="http://schemas.microsoft.com/office/drawing/2014/main" id="{406AE5A3-A59C-41AC-BF28-BE813306572D}"/>
                    </a:ext>
                  </a:extLst>
                </p:cNvPr>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08" name="Group 56">
            <a:extLst>
              <a:ext uri="{FF2B5EF4-FFF2-40B4-BE49-F238E27FC236}">
                <a16:creationId xmlns:a16="http://schemas.microsoft.com/office/drawing/2014/main" id="{731EA4C8-5BE7-4986-943D-08CE77DF751A}"/>
              </a:ext>
            </a:extLst>
          </p:cNvPr>
          <p:cNvGrpSpPr>
            <a:grpSpLocks/>
          </p:cNvGrpSpPr>
          <p:nvPr/>
        </p:nvGrpSpPr>
        <p:grpSpPr bwMode="auto">
          <a:xfrm>
            <a:off x="2174364" y="4073711"/>
            <a:ext cx="1308265" cy="553924"/>
            <a:chOff x="816" y="3063"/>
            <a:chExt cx="978" cy="528"/>
          </a:xfrm>
        </p:grpSpPr>
        <p:sp>
          <p:nvSpPr>
            <p:cNvPr id="109" name="Oval 35">
              <a:extLst>
                <a:ext uri="{FF2B5EF4-FFF2-40B4-BE49-F238E27FC236}">
                  <a16:creationId xmlns:a16="http://schemas.microsoft.com/office/drawing/2014/main" id="{438AA718-F26E-4C91-A0EA-DF658113CC87}"/>
                </a:ext>
              </a:extLst>
            </p:cNvPr>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10" name="Object 44">
                  <a:extLst>
                    <a:ext uri="{FF2B5EF4-FFF2-40B4-BE49-F238E27FC236}">
                      <a16:creationId xmlns:a16="http://schemas.microsoft.com/office/drawing/2014/main" id="{50F36354-1A5B-48B0-BB8B-6D8C034E848E}"/>
                    </a:ext>
                  </a:extLst>
                </p:cNvPr>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11" name="Line 53">
            <a:extLst>
              <a:ext uri="{FF2B5EF4-FFF2-40B4-BE49-F238E27FC236}">
                <a16:creationId xmlns:a16="http://schemas.microsoft.com/office/drawing/2014/main" id="{D757EE71-F8F3-41AF-8C4A-4F84E977CAEB}"/>
              </a:ext>
            </a:extLst>
          </p:cNvPr>
          <p:cNvSpPr>
            <a:spLocks noChangeShapeType="1"/>
          </p:cNvSpPr>
          <p:nvPr/>
        </p:nvSpPr>
        <p:spPr bwMode="auto">
          <a:xfrm>
            <a:off x="2735270" y="3578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112" name="Table 111">
            <a:extLst>
              <a:ext uri="{FF2B5EF4-FFF2-40B4-BE49-F238E27FC236}">
                <a16:creationId xmlns:a16="http://schemas.microsoft.com/office/drawing/2014/main" id="{FBF452B5-F8DB-411B-A6F7-860B0B98FBC0}"/>
              </a:ext>
            </a:extLst>
          </p:cNvPr>
          <p:cNvGraphicFramePr>
            <a:graphicFrameLocks noGrp="1"/>
          </p:cNvGraphicFramePr>
          <p:nvPr>
            <p:extLst>
              <p:ext uri="{D42A27DB-BD31-4B8C-83A1-F6EECF244321}">
                <p14:modId xmlns:p14="http://schemas.microsoft.com/office/powerpoint/2010/main" val="3632722340"/>
              </p:ext>
            </p:extLst>
          </p:nvPr>
        </p:nvGraphicFramePr>
        <p:xfrm>
          <a:off x="217635" y="2590876"/>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13" name="Table 112">
            <a:extLst>
              <a:ext uri="{FF2B5EF4-FFF2-40B4-BE49-F238E27FC236}">
                <a16:creationId xmlns:a16="http://schemas.microsoft.com/office/drawing/2014/main" id="{9A8CEE25-3386-494F-8BCF-070BB6FB5FB2}"/>
              </a:ext>
            </a:extLst>
          </p:cNvPr>
          <p:cNvGraphicFramePr>
            <a:graphicFrameLocks noGrp="1"/>
          </p:cNvGraphicFramePr>
          <p:nvPr>
            <p:extLst>
              <p:ext uri="{D42A27DB-BD31-4B8C-83A1-F6EECF244321}">
                <p14:modId xmlns:p14="http://schemas.microsoft.com/office/powerpoint/2010/main" val="2568203290"/>
              </p:ext>
            </p:extLst>
          </p:nvPr>
        </p:nvGraphicFramePr>
        <p:xfrm>
          <a:off x="7396517" y="2306819"/>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14" name="Line 16">
            <a:extLst>
              <a:ext uri="{FF2B5EF4-FFF2-40B4-BE49-F238E27FC236}">
                <a16:creationId xmlns:a16="http://schemas.microsoft.com/office/drawing/2014/main" id="{A0E9D3B2-9A45-4AA4-9D32-E710F7C4BC5B}"/>
              </a:ext>
            </a:extLst>
          </p:cNvPr>
          <p:cNvSpPr>
            <a:spLocks noChangeShapeType="1"/>
          </p:cNvSpPr>
          <p:nvPr/>
        </p:nvSpPr>
        <p:spPr bwMode="auto">
          <a:xfrm>
            <a:off x="6476114"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5" name="Line 17">
            <a:extLst>
              <a:ext uri="{FF2B5EF4-FFF2-40B4-BE49-F238E27FC236}">
                <a16:creationId xmlns:a16="http://schemas.microsoft.com/office/drawing/2014/main" id="{274FD4C8-ED68-44ED-B8C2-CAC6FE61A2FE}"/>
              </a:ext>
            </a:extLst>
          </p:cNvPr>
          <p:cNvSpPr>
            <a:spLocks noChangeShapeType="1"/>
          </p:cNvSpPr>
          <p:nvPr/>
        </p:nvSpPr>
        <p:spPr bwMode="auto">
          <a:xfrm>
            <a:off x="4865707"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6" name="Line 53">
            <a:extLst>
              <a:ext uri="{FF2B5EF4-FFF2-40B4-BE49-F238E27FC236}">
                <a16:creationId xmlns:a16="http://schemas.microsoft.com/office/drawing/2014/main" id="{BBBE4DF8-00E6-4D53-9BDB-03E92A2B604A}"/>
              </a:ext>
            </a:extLst>
          </p:cNvPr>
          <p:cNvSpPr>
            <a:spLocks noChangeShapeType="1"/>
          </p:cNvSpPr>
          <p:nvPr/>
        </p:nvSpPr>
        <p:spPr bwMode="auto">
          <a:xfrm>
            <a:off x="4415822" y="3592589"/>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7" name="Line 53">
            <a:extLst>
              <a:ext uri="{FF2B5EF4-FFF2-40B4-BE49-F238E27FC236}">
                <a16:creationId xmlns:a16="http://schemas.microsoft.com/office/drawing/2014/main" id="{2F9AE565-C601-4A08-BA1B-974771EFFAAA}"/>
              </a:ext>
            </a:extLst>
          </p:cNvPr>
          <p:cNvSpPr>
            <a:spLocks noChangeShapeType="1"/>
          </p:cNvSpPr>
          <p:nvPr/>
        </p:nvSpPr>
        <p:spPr bwMode="auto">
          <a:xfrm>
            <a:off x="6051577" y="3582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118" name="Straight Arrow Connector 117">
            <a:extLst>
              <a:ext uri="{FF2B5EF4-FFF2-40B4-BE49-F238E27FC236}">
                <a16:creationId xmlns:a16="http://schemas.microsoft.com/office/drawing/2014/main" id="{0972CB7C-E277-478F-AD9B-3CED32C7039B}"/>
              </a:ext>
            </a:extLst>
          </p:cNvPr>
          <p:cNvCxnSpPr>
            <a:cxnSpLocks/>
          </p:cNvCxnSpPr>
          <p:nvPr/>
        </p:nvCxnSpPr>
        <p:spPr>
          <a:xfrm flipH="1">
            <a:off x="6195919" y="3124982"/>
            <a:ext cx="1200598" cy="70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Connector: Curved 3">
            <a:extLst>
              <a:ext uri="{FF2B5EF4-FFF2-40B4-BE49-F238E27FC236}">
                <a16:creationId xmlns:a16="http://schemas.microsoft.com/office/drawing/2014/main" id="{0B3E59A4-8A6B-4D4C-AC94-547374D7061F}"/>
              </a:ext>
            </a:extLst>
          </p:cNvPr>
          <p:cNvCxnSpPr>
            <a:cxnSpLocks/>
          </p:cNvCxnSpPr>
          <p:nvPr/>
        </p:nvCxnSpPr>
        <p:spPr>
          <a:xfrm>
            <a:off x="1627672" y="2721394"/>
            <a:ext cx="2011556" cy="592425"/>
          </a:xfrm>
          <a:prstGeom prst="curvedConnector3">
            <a:avLst>
              <a:gd name="adj1" fmla="val 99123"/>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4994" name="Rectangle 3"/>
              <p:cNvSpPr txBox="1">
                <a:spLocks noChangeArrowheads="1"/>
              </p:cNvSpPr>
              <p:nvPr/>
            </p:nvSpPr>
            <p:spPr bwMode="auto">
              <a:xfrm>
                <a:off x="751681" y="4347253"/>
                <a:ext cx="8281960" cy="2196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2</a:t>
                </a:r>
                <a:r>
                  <a:rPr lang="fr-CA" altLang="en-US" sz="2000" dirty="0">
                    <a:solidFill>
                      <a:srgbClr val="000000"/>
                    </a:solidFill>
                    <a:latin typeface="Calibri" pitchFamily="34" charset="0"/>
                  </a:rPr>
                  <a:t>: le parapluie apparait de nouveau, c.-à-d.,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2</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endParaRPr lang="fr-CA" altLang="en-US" sz="2000" dirty="0">
                  <a:solidFill>
                    <a:srgbClr val="000000"/>
                  </a:solidFill>
                  <a:latin typeface="Calibri" pitchFamily="34" charset="0"/>
                </a:endParaRP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=1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=2 est:</a:t>
                </a:r>
                <a:br>
                  <a:rPr lang="fr-CA" altLang="en-US" dirty="0">
                    <a:solidFill>
                      <a:srgbClr val="000000"/>
                    </a:solidFill>
                    <a:latin typeface="Calibri" pitchFamily="34" charset="0"/>
                  </a:rPr>
                </a:br>
                <a:br>
                  <a:rPr lang="fr-CA" altLang="en-US" dirty="0">
                    <a:solidFill>
                      <a:srgbClr val="000000"/>
                    </a:solidFill>
                    <a:latin typeface="Calibri" pitchFamily="34" charset="0"/>
                  </a:rPr>
                </a:br>
                <a:r>
                  <a:rPr lang="fr-CA" altLang="en-US" sz="2000" b="1" i="1" dirty="0">
                    <a:solidFill>
                      <a:srgbClr val="000000"/>
                    </a:solidFill>
                    <a:latin typeface="Calibri" pitchFamily="34" charset="0"/>
                  </a:rPr>
                  <a:t>P</a:t>
                </a:r>
                <a:r>
                  <a:rPr lang="fr-CA" altLang="en-US" sz="2000" b="1" dirty="0">
                    <a:solidFill>
                      <a:srgbClr val="000000"/>
                    </a:solidFill>
                    <a:latin typeface="Calibri" pitchFamily="34" charset="0"/>
                  </a:rPr>
                  <a:t>(</a:t>
                </a:r>
                <a:r>
                  <a:rPr lang="fr-CA" altLang="en-US" sz="2000" b="1" i="1" dirty="0">
                    <a:solidFill>
                      <a:srgbClr val="000000"/>
                    </a:solidFill>
                    <a:latin typeface="Calibri" pitchFamily="34" charset="0"/>
                  </a:rPr>
                  <a:t>R</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 </a:t>
                </a:r>
                <a:r>
                  <a:rPr lang="fr-CA" altLang="en-US" sz="2000" b="1" i="1" dirty="0">
                    <a:solidFill>
                      <a:srgbClr val="000000"/>
                    </a:solidFill>
                    <a:latin typeface="Calibri" pitchFamily="34" charset="0"/>
                  </a:rPr>
                  <a:t>u</a:t>
                </a:r>
                <a:r>
                  <a:rPr lang="fr-CA" altLang="en-US" sz="2000" b="1" i="1" baseline="-25000" dirty="0">
                    <a:solidFill>
                      <a:srgbClr val="000000"/>
                    </a:solidFill>
                    <a:latin typeface="Calibri" pitchFamily="34" charset="0"/>
                  </a:rPr>
                  <a:t>1</a:t>
                </a:r>
                <a:r>
                  <a:rPr lang="fr-CA" altLang="en-US" sz="2000" b="1" i="1" dirty="0">
                    <a:solidFill>
                      <a:srgbClr val="000000"/>
                    </a:solidFill>
                    <a:latin typeface="Calibri" pitchFamily="34" charset="0"/>
                  </a:rPr>
                  <a:t>, u</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a:t>
                </a:r>
                <a:r>
                  <a:rPr lang="fr-CA" altLang="en-US" sz="2000" dirty="0">
                    <a:solidFill>
                      <a:srgbClr val="000000"/>
                    </a:solidFill>
                    <a:latin typeface="Calibri" pitchFamily="34" charset="0"/>
                  </a:rPr>
                  <a:t>=  </a:t>
                </a:r>
                <a:r>
                  <a:rPr lang="fr-CA" altLang="en-US" sz="2000" dirty="0">
                    <a:latin typeface="Calibri" pitchFamily="34" charset="0"/>
                  </a:rPr>
                  <a:t>α </a:t>
                </a:r>
                <a:r>
                  <a:rPr lang="fr-CA" altLang="en-US" sz="2000" i="1" dirty="0">
                    <a:latin typeface="Calibri" pitchFamily="34" charset="0"/>
                  </a:rPr>
                  <a:t>P</a:t>
                </a:r>
                <a:r>
                  <a:rPr lang="fr-CA" altLang="en-US" sz="2000" dirty="0">
                    <a:latin typeface="Calibri" pitchFamily="34" charset="0"/>
                  </a:rPr>
                  <a:t>(</a:t>
                </a:r>
                <a:r>
                  <a:rPr lang="fr-CA" altLang="en-US" sz="2000" i="1" dirty="0">
                    <a:latin typeface="Calibri" pitchFamily="34" charset="0"/>
                  </a:rPr>
                  <a:t>u</a:t>
                </a:r>
                <a:r>
                  <a:rPr lang="fr-CA" altLang="en-US" sz="2000" i="1" baseline="-25000" dirty="0">
                    <a:latin typeface="Calibri" pitchFamily="34" charset="0"/>
                  </a:rPr>
                  <a:t>2</a:t>
                </a:r>
                <a:r>
                  <a:rPr lang="fr-CA" altLang="en-US" sz="2000" dirty="0">
                    <a:latin typeface="Calibri" pitchFamily="34" charset="0"/>
                  </a:rPr>
                  <a:t> | </a:t>
                </a:r>
                <a:r>
                  <a:rPr lang="fr-CA" altLang="en-US" sz="2000" i="1" dirty="0">
                    <a:latin typeface="Calibri" pitchFamily="34" charset="0"/>
                  </a:rPr>
                  <a:t>R</a:t>
                </a:r>
                <a:r>
                  <a:rPr lang="fr-CA" altLang="en-US" sz="2000" i="1" baseline="-25000" dirty="0">
                    <a:latin typeface="Calibri" pitchFamily="34" charset="0"/>
                  </a:rPr>
                  <a:t>2</a:t>
                </a:r>
                <a:r>
                  <a:rPr lang="fr-CA" altLang="en-US" sz="2000" dirty="0">
                    <a:latin typeface="Calibri" pitchFamily="34" charset="0"/>
                  </a:rPr>
                  <a:t>) </a:t>
                </a:r>
                <a14:m>
                  <m:oMath xmlns:m="http://schemas.openxmlformats.org/officeDocument/2006/math">
                    <m:nary>
                      <m:naryPr>
                        <m:chr m:val="∑"/>
                        <m:supHide m:val="on"/>
                        <m:ctrlPr>
                          <a:rPr lang="en-US" sz="2000" i="1" smtClean="0">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smtClean="0">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𝑅</m:t>
                                </m:r>
                              </m:e>
                              <m:sub>
                                <m:r>
                                  <a:rPr lang="en-CA" sz="2000" b="0" i="1" smtClean="0">
                                    <a:solidFill>
                                      <a:srgbClr val="000000"/>
                                    </a:solidFill>
                                    <a:latin typeface="Cambria Math" panose="02040503050406030204" pitchFamily="18" charset="0"/>
                                  </a:rPr>
                                  <m:t>2</m:t>
                                </m:r>
                              </m:sub>
                            </m:sSub>
                          </m:e>
                          <m:e>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e>
                        </m:d>
                      </m:e>
                    </m:nary>
                    <m:r>
                      <a:rPr lang="en-CA" sz="2000" b="0" i="1" smtClean="0">
                        <a:solidFill>
                          <a:srgbClr val="000000"/>
                        </a:solidFill>
                        <a:latin typeface="Cambria Math" panose="02040503050406030204" pitchFamily="18" charset="0"/>
                      </a:rPr>
                      <m:t> </m:t>
                    </m:r>
                    <m:r>
                      <a:rPr lang="en-CA" sz="2000" b="1" i="1" smtClean="0">
                        <a:solidFill>
                          <a:srgbClr val="000000"/>
                        </a:solidFill>
                        <a:latin typeface="Cambria Math" panose="02040503050406030204" pitchFamily="18" charset="0"/>
                      </a:rPr>
                      <m:t>𝑷</m:t>
                    </m:r>
                    <m:d>
                      <m:dPr>
                        <m:endChr m:val="|"/>
                        <m:ctrlPr>
                          <a:rPr lang="en-CA" sz="2000" b="1" i="1" smtClean="0">
                            <a:solidFill>
                              <a:srgbClr val="000000"/>
                            </a:solidFill>
                            <a:latin typeface="Cambria Math" panose="02040503050406030204" pitchFamily="18" charset="0"/>
                          </a:rPr>
                        </m:ctrlPr>
                      </m:dPr>
                      <m:e>
                        <m:r>
                          <a:rPr lang="en-CA" sz="2000" b="1" i="1" smtClean="0">
                            <a:solidFill>
                              <a:srgbClr val="000000"/>
                            </a:solidFill>
                            <a:latin typeface="Cambria Math" panose="02040503050406030204" pitchFamily="18" charset="0"/>
                          </a:rPr>
                          <m:t>𝒓</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 </m:t>
                        </m:r>
                      </m:e>
                    </m:d>
                    <m:r>
                      <a:rPr lang="en-CA" sz="2000" b="1" i="1" smtClean="0">
                        <a:solidFill>
                          <a:srgbClr val="000000"/>
                        </a:solidFill>
                        <a:latin typeface="Cambria Math" panose="02040503050406030204" pitchFamily="18" charset="0"/>
                      </a:rPr>
                      <m:t>𝒖</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m:t>
                    </m:r>
                  </m:oMath>
                </a14:m>
                <a:endParaRPr lang="en-CA" sz="2000" b="1" dirty="0">
                  <a:solidFill>
                    <a:srgbClr val="000000"/>
                  </a:solidFill>
                  <a:latin typeface="Calibri" pitchFamily="34" charset="0"/>
                </a:endParaRPr>
              </a:p>
              <a:p>
                <a:pPr marL="457200" lvl="1" indent="0">
                  <a:spcBef>
                    <a:spcPct val="20000"/>
                  </a:spcBef>
                  <a:buClr>
                    <a:srgbClr val="0000FF"/>
                  </a:buClr>
                  <a:buSzPct val="85000"/>
                </a:pPr>
                <a:r>
                  <a:rPr lang="fr-CA" altLang="en-US" sz="2000" i="1" dirty="0">
                    <a:solidFill>
                      <a:srgbClr val="000000"/>
                    </a:solidFill>
                    <a:latin typeface="Calibri" pitchFamily="34" charset="0"/>
                  </a:rPr>
                  <a:t>                            = </a:t>
                </a:r>
                <a:r>
                  <a:rPr lang="fr-CA" altLang="en-US" sz="2000" dirty="0">
                    <a:latin typeface="Calibri" pitchFamily="34" charset="0"/>
                  </a:rPr>
                  <a:t>α &lt;0.9, 0.2&gt; (&lt;0.7, 0.3&gt;*</a:t>
                </a:r>
                <a:r>
                  <a:rPr lang="en-CA" altLang="en-US" sz="2000" dirty="0">
                    <a:latin typeface="Calibri" pitchFamily="34" charset="0"/>
                  </a:rPr>
                  <a:t>0.818 + </a:t>
                </a:r>
                <a:r>
                  <a:rPr lang="fr-CA" altLang="en-US" sz="2000" dirty="0">
                    <a:latin typeface="Calibri" pitchFamily="34" charset="0"/>
                  </a:rPr>
                  <a:t>&lt;0.7, 0.3&gt;*</a:t>
                </a:r>
                <a:r>
                  <a:rPr lang="en-CA" altLang="en-US" sz="2000" dirty="0">
                    <a:latin typeface="Calibri" pitchFamily="34" charset="0"/>
                  </a:rPr>
                  <a:t>0.182)</a:t>
                </a:r>
              </a:p>
              <a:p>
                <a:pPr marL="457200" lvl="1" indent="0">
                  <a:spcBef>
                    <a:spcPct val="20000"/>
                  </a:spcBef>
                  <a:buClr>
                    <a:srgbClr val="0000FF"/>
                  </a:buClr>
                  <a:buSzPct val="85000"/>
                </a:pPr>
                <a:r>
                  <a:rPr lang="fr-CA" altLang="en-US" sz="2000" dirty="0">
                    <a:latin typeface="Calibri" pitchFamily="34" charset="0"/>
                  </a:rPr>
                  <a:t>                            =  α &lt;0.565, 0.075&gt; </a:t>
                </a:r>
                <a:r>
                  <a:rPr lang="en-CA" altLang="en-US" sz="2000" dirty="0">
                    <a:latin typeface="Calibri" pitchFamily="34" charset="0"/>
                  </a:rPr>
                  <a:t>≈ &lt;0.883, 0.117&gt;</a:t>
                </a:r>
                <a:endParaRPr lang="fr-CA" altLang="en-US" sz="2000" i="1" dirty="0">
                  <a:solidFill>
                    <a:srgbClr val="000000"/>
                  </a:solidFill>
                  <a:latin typeface="Calibri" pitchFamily="34" charset="0"/>
                </a:endParaRPr>
              </a:p>
            </p:txBody>
          </p:sp>
        </mc:Choice>
        <mc:Fallback xmlns="">
          <p:sp>
            <p:nvSpPr>
              <p:cNvPr id="84994" name="Rectangle 3"/>
              <p:cNvSpPr txBox="1">
                <a:spLocks noRot="1" noChangeAspect="1" noMove="1" noResize="1" noEditPoints="1" noAdjustHandles="1" noChangeArrowheads="1" noChangeShapeType="1" noTextEdit="1"/>
              </p:cNvSpPr>
              <p:nvPr/>
            </p:nvSpPr>
            <p:spPr bwMode="auto">
              <a:xfrm>
                <a:off x="751681" y="4347253"/>
                <a:ext cx="8281960" cy="2196300"/>
              </a:xfrm>
              <a:prstGeom prst="rect">
                <a:avLst/>
              </a:prstGeom>
              <a:blipFill>
                <a:blip r:embed="rId3"/>
                <a:stretch>
                  <a:fillRect l="-1472" t="-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84995" name="Rectangle 2"/>
          <p:cNvSpPr>
            <a:spLocks noGrp="1" noChangeArrowheads="1"/>
          </p:cNvSpPr>
          <p:nvPr>
            <p:ph type="title"/>
          </p:nvPr>
        </p:nvSpPr>
        <p:spPr>
          <a:xfrm>
            <a:off x="403225" y="82370"/>
            <a:ext cx="8229600" cy="1143000"/>
          </a:xfrm>
        </p:spPr>
        <p:txBody>
          <a:bodyPr/>
          <a:lstStyle/>
          <a:p>
            <a:pPr eaLnBrk="1" hangingPunct="1"/>
            <a:r>
              <a:rPr lang="fr-CA" altLang="en-US" baseline="-25000" dirty="0">
                <a:latin typeface="Arial" pitchFamily="34" charset="0"/>
                <a:ea typeface="ＭＳ Ｐゴシック" pitchFamily="34" charset="-128"/>
              </a:rPr>
              <a:t>Exemple de l</a:t>
            </a:r>
            <a:r>
              <a:rPr lang="fr-CA" altLang="fr-FR" baseline="-25000" dirty="0">
                <a:latin typeface="Arial" pitchFamily="34" charset="0"/>
                <a:ea typeface="ＭＳ Ｐゴシック" pitchFamily="34" charset="-128"/>
              </a:rPr>
              <a:t>’</a:t>
            </a:r>
            <a:r>
              <a:rPr lang="fr-CA" altLang="en-US" baseline="-25000" dirty="0">
                <a:latin typeface="Arial" pitchFamily="34" charset="0"/>
                <a:ea typeface="ＭＳ Ｐゴシック" pitchFamily="34" charset="-128"/>
              </a:rPr>
              <a:t>agent de sécurité</a:t>
            </a:r>
          </a:p>
        </p:txBody>
      </p:sp>
      <p:sp>
        <p:nvSpPr>
          <p:cNvPr id="849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fr-FR" altLang="en-US">
              <a:latin typeface="Calibri" pitchFamily="34" charset="0"/>
            </a:endParaRPr>
          </a:p>
        </p:txBody>
      </p:sp>
      <p:sp>
        <p:nvSpPr>
          <p:cNvPr id="849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fr-FR" altLang="en-US">
              <a:latin typeface="Calibri" pitchFamily="34" charset="0"/>
            </a:endParaRPr>
          </a:p>
        </p:txBody>
      </p:sp>
      <p:sp>
        <p:nvSpPr>
          <p:cNvPr id="84998"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6BE8CC0-4140-4B93-87E3-CF4449D7F25B}" type="slidenum">
              <a:rPr lang="en-US" altLang="en-US" smtClean="0">
                <a:latin typeface="Calibri" pitchFamily="34" charset="0"/>
              </a:rPr>
              <a:pPr/>
              <a:t>16</a:t>
            </a:fld>
            <a:endParaRPr lang="en-US" altLang="en-US">
              <a:latin typeface="Calibri" pitchFamily="34" charset="0"/>
            </a:endParaRPr>
          </a:p>
        </p:txBody>
      </p:sp>
      <p:grpSp>
        <p:nvGrpSpPr>
          <p:cNvPr id="85001" name="Group 59"/>
          <p:cNvGrpSpPr>
            <a:grpSpLocks/>
          </p:cNvGrpSpPr>
          <p:nvPr/>
        </p:nvGrpSpPr>
        <p:grpSpPr bwMode="auto">
          <a:xfrm>
            <a:off x="5337419" y="1796277"/>
            <a:ext cx="1027349" cy="503567"/>
            <a:chOff x="3792" y="1872"/>
            <a:chExt cx="768" cy="480"/>
          </a:xfrm>
        </p:grpSpPr>
        <p:sp>
          <p:nvSpPr>
            <p:cNvPr id="85024"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5"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4"/>
                  <a:stretch>
                    <a:fillRect/>
                  </a:stretch>
                </a:blipFill>
                <a:ln>
                  <a:noFill/>
                </a:ln>
                <a:effectLst/>
              </p:spPr>
              <p:txBody>
                <a:bodyPr/>
                <a:lstStyle/>
                <a:p>
                  <a:r>
                    <a:rPr lang="en-US">
                      <a:noFill/>
                    </a:rPr>
                    <a:t> </a:t>
                  </a:r>
                </a:p>
              </p:txBody>
            </p:sp>
          </mc:Fallback>
        </mc:AlternateContent>
      </p:grpSp>
      <p:grpSp>
        <p:nvGrpSpPr>
          <p:cNvPr id="85002" name="Group 60"/>
          <p:cNvGrpSpPr>
            <a:grpSpLocks/>
          </p:cNvGrpSpPr>
          <p:nvPr/>
        </p:nvGrpSpPr>
        <p:grpSpPr bwMode="auto">
          <a:xfrm>
            <a:off x="3727012" y="1796277"/>
            <a:ext cx="1027349" cy="503567"/>
            <a:chOff x="2334" y="1872"/>
            <a:chExt cx="768" cy="480"/>
          </a:xfrm>
        </p:grpSpPr>
        <p:sp>
          <p:nvSpPr>
            <p:cNvPr id="85022"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3"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5"/>
                  <a:stretch>
                    <a:fillRect/>
                  </a:stretch>
                </a:blipFill>
                <a:ln>
                  <a:noFill/>
                </a:ln>
                <a:effectLst/>
              </p:spPr>
              <p:txBody>
                <a:bodyPr/>
                <a:lstStyle/>
                <a:p>
                  <a:r>
                    <a:rPr lang="en-US">
                      <a:noFill/>
                    </a:rPr>
                    <a:t> </a:t>
                  </a:r>
                </a:p>
              </p:txBody>
            </p:sp>
          </mc:Fallback>
        </mc:AlternateContent>
      </p:grpSp>
      <p:sp>
        <p:nvSpPr>
          <p:cNvPr id="47" name="Line 16"/>
          <p:cNvSpPr>
            <a:spLocks noChangeShapeType="1"/>
          </p:cNvSpPr>
          <p:nvPr/>
        </p:nvSpPr>
        <p:spPr bwMode="auto">
          <a:xfrm>
            <a:off x="1803009"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8" name="Line 17"/>
          <p:cNvSpPr>
            <a:spLocks noChangeShapeType="1"/>
          </p:cNvSpPr>
          <p:nvPr/>
        </p:nvSpPr>
        <p:spPr bwMode="auto">
          <a:xfrm>
            <a:off x="3137600"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85007" name="Group 61"/>
          <p:cNvGrpSpPr>
            <a:grpSpLocks/>
          </p:cNvGrpSpPr>
          <p:nvPr/>
        </p:nvGrpSpPr>
        <p:grpSpPr bwMode="auto">
          <a:xfrm>
            <a:off x="2110251" y="1796277"/>
            <a:ext cx="1027349" cy="503567"/>
            <a:chOff x="912" y="1872"/>
            <a:chExt cx="768" cy="480"/>
          </a:xfrm>
        </p:grpSpPr>
        <p:sp>
          <p:nvSpPr>
            <p:cNvPr id="85020"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1"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85008" name="Group 58"/>
          <p:cNvGrpSpPr>
            <a:grpSpLocks/>
          </p:cNvGrpSpPr>
          <p:nvPr/>
        </p:nvGrpSpPr>
        <p:grpSpPr bwMode="auto">
          <a:xfrm>
            <a:off x="5177820" y="2795363"/>
            <a:ext cx="1488853" cy="553924"/>
            <a:chOff x="3612" y="3063"/>
            <a:chExt cx="1113" cy="528"/>
          </a:xfrm>
        </p:grpSpPr>
        <p:sp>
          <p:nvSpPr>
            <p:cNvPr id="85018"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9"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85009" name="Group 57"/>
          <p:cNvGrpSpPr>
            <a:grpSpLocks/>
          </p:cNvGrpSpPr>
          <p:nvPr/>
        </p:nvGrpSpPr>
        <p:grpSpPr bwMode="auto">
          <a:xfrm>
            <a:off x="3639648" y="2795363"/>
            <a:ext cx="1368461" cy="553924"/>
            <a:chOff x="2208" y="3063"/>
            <a:chExt cx="1023" cy="528"/>
          </a:xfrm>
        </p:grpSpPr>
        <p:sp>
          <p:nvSpPr>
            <p:cNvPr id="85016"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7"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8"/>
                  <a:stretch>
                    <a:fillRect/>
                  </a:stretch>
                </a:blipFill>
                <a:ln>
                  <a:noFill/>
                </a:ln>
                <a:effectLst/>
              </p:spPr>
              <p:txBody>
                <a:bodyPr/>
                <a:lstStyle/>
                <a:p>
                  <a:r>
                    <a:rPr lang="en-US">
                      <a:noFill/>
                    </a:rPr>
                    <a:t> </a:t>
                  </a:r>
                </a:p>
              </p:txBody>
            </p:sp>
          </mc:Fallback>
        </mc:AlternateContent>
      </p:grpSp>
      <p:grpSp>
        <p:nvGrpSpPr>
          <p:cNvPr id="85010" name="Group 56"/>
          <p:cNvGrpSpPr>
            <a:grpSpLocks/>
          </p:cNvGrpSpPr>
          <p:nvPr/>
        </p:nvGrpSpPr>
        <p:grpSpPr bwMode="auto">
          <a:xfrm>
            <a:off x="2063018" y="2795363"/>
            <a:ext cx="1308265" cy="553924"/>
            <a:chOff x="816" y="3063"/>
            <a:chExt cx="978" cy="528"/>
          </a:xfrm>
        </p:grpSpPr>
        <p:sp>
          <p:nvSpPr>
            <p:cNvPr id="85014"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5"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9"/>
                  <a:stretch>
                    <a:fillRect/>
                  </a:stretch>
                </a:blipFill>
                <a:ln>
                  <a:noFill/>
                </a:ln>
                <a:effectLst/>
              </p:spPr>
              <p:txBody>
                <a:bodyPr/>
                <a:lstStyle/>
                <a:p>
                  <a:r>
                    <a:rPr lang="en-US">
                      <a:noFill/>
                    </a:rPr>
                    <a:t> </a:t>
                  </a:r>
                </a:p>
              </p:txBody>
            </p:sp>
          </mc:Fallback>
        </mc:AlternateContent>
      </p:grpSp>
      <p:sp>
        <p:nvSpPr>
          <p:cNvPr id="55" name="Line 53"/>
          <p:cNvSpPr>
            <a:spLocks noChangeShapeType="1"/>
          </p:cNvSpPr>
          <p:nvPr/>
        </p:nvSpPr>
        <p:spPr bwMode="auto">
          <a:xfrm>
            <a:off x="2623924" y="2299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34" name="Table 33"/>
          <p:cNvGraphicFramePr>
            <a:graphicFrameLocks noGrp="1"/>
          </p:cNvGraphicFramePr>
          <p:nvPr>
            <p:extLst>
              <p:ext uri="{D42A27DB-BD31-4B8C-83A1-F6EECF244321}">
                <p14:modId xmlns:p14="http://schemas.microsoft.com/office/powerpoint/2010/main" val="317421023"/>
              </p:ext>
            </p:extLst>
          </p:nvPr>
        </p:nvGraphicFramePr>
        <p:xfrm>
          <a:off x="443077" y="861423"/>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2198269076"/>
              </p:ext>
            </p:extLst>
          </p:nvPr>
        </p:nvGraphicFramePr>
        <p:xfrm>
          <a:off x="7313273" y="1317075"/>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36" name="Object 4"/>
              <p:cNvSpPr txBox="1">
                <a:spLocks noGrp="1"/>
              </p:cNvSpPr>
              <p:nvPr>
                <p:ph sz="quarter" idx="2"/>
              </p:nvPr>
            </p:nvSpPr>
            <p:spPr bwMode="auto">
              <a:xfrm>
                <a:off x="852815" y="3791639"/>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d>
                        <m:dPr>
                          <m:endChr m:val="|"/>
                          <m:ctrlPr>
                            <a:rPr lang="en-US" b="1" i="1" smtClean="0">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e>
                      </m:d>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36" name="Object 4"/>
              <p:cNvSpPr txBox="1">
                <a:spLocks noGrp="1" noRot="1" noChangeAspect="1" noMove="1" noResize="1" noEditPoints="1" noAdjustHandles="1" noChangeArrowheads="1" noChangeShapeType="1" noTextEdit="1"/>
              </p:cNvSpPr>
              <p:nvPr>
                <p:ph sz="quarter" idx="2"/>
              </p:nvPr>
            </p:nvSpPr>
            <p:spPr bwMode="auto">
              <a:xfrm>
                <a:off x="852815" y="3791639"/>
                <a:ext cx="1595438" cy="434975"/>
              </a:xfrm>
              <a:prstGeom prst="rect">
                <a:avLst/>
              </a:prstGeom>
              <a:blipFill>
                <a:blip r:embed="rId10"/>
                <a:stretch>
                  <a:fillRect r="-8779" b="-1408"/>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bject 5"/>
              <p:cNvSpPr txBox="1"/>
              <p:nvPr/>
            </p:nvSpPr>
            <p:spPr bwMode="auto">
              <a:xfrm>
                <a:off x="2380752" y="3615305"/>
                <a:ext cx="4678363"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h</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37" name="Object 5"/>
              <p:cNvSpPr txBox="1">
                <a:spLocks noRot="1" noChangeAspect="1" noMove="1" noResize="1" noEditPoints="1" noAdjustHandles="1" noChangeArrowheads="1" noChangeShapeType="1" noTextEdit="1"/>
              </p:cNvSpPr>
              <p:nvPr/>
            </p:nvSpPr>
            <p:spPr bwMode="auto">
              <a:xfrm>
                <a:off x="2380752" y="3615305"/>
                <a:ext cx="4678363" cy="715962"/>
              </a:xfrm>
              <a:prstGeom prst="rect">
                <a:avLst/>
              </a:prstGeom>
              <a:blipFill>
                <a:blip r:embed="rId11"/>
                <a:stretch>
                  <a:fillRect b="-13559"/>
                </a:stretch>
              </a:blipFill>
              <a:ln>
                <a:noFill/>
              </a:ln>
              <a:effectLst/>
            </p:spPr>
            <p:txBody>
              <a:bodyPr/>
              <a:lstStyle/>
              <a:p>
                <a:r>
                  <a:rPr lang="en-US">
                    <a:noFill/>
                  </a:rPr>
                  <a:t> </a:t>
                </a:r>
              </a:p>
            </p:txBody>
          </p:sp>
        </mc:Fallback>
      </mc:AlternateContent>
      <p:sp>
        <p:nvSpPr>
          <p:cNvPr id="39" name="Line 16">
            <a:extLst>
              <a:ext uri="{FF2B5EF4-FFF2-40B4-BE49-F238E27FC236}">
                <a16:creationId xmlns:a16="http://schemas.microsoft.com/office/drawing/2014/main" id="{0BE97D46-74A4-4BBB-B3B5-F9E5793EF5BA}"/>
              </a:ext>
            </a:extLst>
          </p:cNvPr>
          <p:cNvSpPr>
            <a:spLocks noChangeShapeType="1"/>
          </p:cNvSpPr>
          <p:nvPr/>
        </p:nvSpPr>
        <p:spPr bwMode="auto">
          <a:xfrm>
            <a:off x="6364768"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0" name="Line 17">
            <a:extLst>
              <a:ext uri="{FF2B5EF4-FFF2-40B4-BE49-F238E27FC236}">
                <a16:creationId xmlns:a16="http://schemas.microsoft.com/office/drawing/2014/main" id="{FFAE6134-30CA-4275-B05C-EC490F434779}"/>
              </a:ext>
            </a:extLst>
          </p:cNvPr>
          <p:cNvSpPr>
            <a:spLocks noChangeShapeType="1"/>
          </p:cNvSpPr>
          <p:nvPr/>
        </p:nvSpPr>
        <p:spPr bwMode="auto">
          <a:xfrm>
            <a:off x="4754361"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3" name="Line 53">
            <a:extLst>
              <a:ext uri="{FF2B5EF4-FFF2-40B4-BE49-F238E27FC236}">
                <a16:creationId xmlns:a16="http://schemas.microsoft.com/office/drawing/2014/main" id="{632F02C1-427F-4281-B0E1-297478A80667}"/>
              </a:ext>
            </a:extLst>
          </p:cNvPr>
          <p:cNvSpPr>
            <a:spLocks noChangeShapeType="1"/>
          </p:cNvSpPr>
          <p:nvPr/>
        </p:nvSpPr>
        <p:spPr bwMode="auto">
          <a:xfrm>
            <a:off x="4304476" y="2314241"/>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4" name="Line 53">
            <a:extLst>
              <a:ext uri="{FF2B5EF4-FFF2-40B4-BE49-F238E27FC236}">
                <a16:creationId xmlns:a16="http://schemas.microsoft.com/office/drawing/2014/main" id="{60B022D9-C19D-48AA-97D7-515F0C04E9C9}"/>
              </a:ext>
            </a:extLst>
          </p:cNvPr>
          <p:cNvSpPr>
            <a:spLocks noChangeShapeType="1"/>
          </p:cNvSpPr>
          <p:nvPr/>
        </p:nvSpPr>
        <p:spPr bwMode="auto">
          <a:xfrm>
            <a:off x="5940231" y="2303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45" name="Straight Arrow Connector 44">
            <a:extLst>
              <a:ext uri="{FF2B5EF4-FFF2-40B4-BE49-F238E27FC236}">
                <a16:creationId xmlns:a16="http://schemas.microsoft.com/office/drawing/2014/main" id="{EED65171-0BD0-44AA-85A1-CBB738E63B4C}"/>
              </a:ext>
            </a:extLst>
          </p:cNvPr>
          <p:cNvCxnSpPr>
            <a:cxnSpLocks/>
          </p:cNvCxnSpPr>
          <p:nvPr/>
        </p:nvCxnSpPr>
        <p:spPr>
          <a:xfrm flipH="1">
            <a:off x="6084573" y="2025879"/>
            <a:ext cx="1228700" cy="521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13A07A96-1F77-46D5-B816-A4318FD6C0A6}"/>
              </a:ext>
            </a:extLst>
          </p:cNvPr>
          <p:cNvCxnSpPr/>
          <p:nvPr/>
        </p:nvCxnSpPr>
        <p:spPr>
          <a:xfrm>
            <a:off x="1902876" y="1333307"/>
            <a:ext cx="1468407" cy="715803"/>
          </a:xfrm>
          <a:prstGeom prst="curvedConnector3">
            <a:avLst>
              <a:gd name="adj1" fmla="val 99215"/>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92564DF-5BA8-448D-8B93-97B788EBB0F1}"/>
              </a:ext>
            </a:extLst>
          </p:cNvPr>
          <p:cNvSpPr txBox="1"/>
          <p:nvPr/>
        </p:nvSpPr>
        <p:spPr>
          <a:xfrm>
            <a:off x="7202134" y="3169829"/>
            <a:ext cx="1831507" cy="646331"/>
          </a:xfrm>
          <a:prstGeom prst="rect">
            <a:avLst/>
          </a:prstGeom>
          <a:solidFill>
            <a:schemeClr val="bg1">
              <a:lumMod val="75000"/>
            </a:schemeClr>
          </a:solidFill>
        </p:spPr>
        <p:txBody>
          <a:bodyPr wrap="square">
            <a:spAutoFit/>
          </a:bodyPr>
          <a:lstStyle/>
          <a:p>
            <a:r>
              <a:rPr lang="fr-CA" altLang="en-US" b="1" i="1" dirty="0">
                <a:solidFill>
                  <a:srgbClr val="000000"/>
                </a:solidFill>
                <a:latin typeface="Calibri" pitchFamily="34" charset="0"/>
              </a:rPr>
              <a:t>P</a:t>
            </a:r>
            <a:r>
              <a:rPr lang="fr-CA" altLang="en-US" b="1" dirty="0">
                <a:solidFill>
                  <a:srgbClr val="000000"/>
                </a:solidFill>
                <a:latin typeface="Calibri" pitchFamily="34" charset="0"/>
              </a:rPr>
              <a:t>(</a:t>
            </a:r>
            <a:r>
              <a:rPr lang="fr-CA" altLang="en-US" b="1" i="1" dirty="0">
                <a:solidFill>
                  <a:srgbClr val="000000"/>
                </a:solidFill>
                <a:latin typeface="Calibri" pitchFamily="34" charset="0"/>
              </a:rPr>
              <a:t>R</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 </a:t>
            </a:r>
            <a:r>
              <a:rPr lang="fr-CA" altLang="en-US" b="1" i="1" dirty="0">
                <a:solidFill>
                  <a:srgbClr val="000000"/>
                </a:solidFill>
                <a:latin typeface="Calibri" pitchFamily="34" charset="0"/>
              </a:rPr>
              <a:t>u</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a:t>
            </a:r>
            <a:r>
              <a:rPr lang="fr-CA" altLang="en-US" dirty="0">
                <a:solidFill>
                  <a:srgbClr val="000000"/>
                </a:solidFill>
                <a:latin typeface="Calibri" pitchFamily="34" charset="0"/>
              </a:rPr>
              <a:t> </a:t>
            </a:r>
          </a:p>
          <a:p>
            <a:r>
              <a:rPr lang="en-CA" altLang="en-US" dirty="0">
                <a:latin typeface="Calibri" pitchFamily="34" charset="0"/>
              </a:rPr>
              <a:t>≈ &lt; 0.818, 0.182&gt;</a:t>
            </a:r>
            <a:endParaRPr lang="fr-CA" altLang="en-US" dirty="0">
              <a:solidFill>
                <a:srgbClr val="000000"/>
              </a:solidFill>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50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0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0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0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0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4994">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994">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49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5" grpId="0" animBg="1"/>
      <p:bldP spid="36" grpId="0" build="p"/>
      <p:bldP spid="37" grpId="0"/>
      <p:bldP spid="39" grpId="0" animBg="1"/>
      <p:bldP spid="40" grpId="0" animBg="1"/>
      <p:bldP spid="43" grpId="0" animBg="1"/>
      <p:bldP spid="44"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282700"/>
            <a:ext cx="8559800" cy="2146300"/>
          </a:xfrm>
        </p:spPr>
        <p:txBody>
          <a:bodyPr/>
          <a:lstStyle/>
          <a:p>
            <a:pPr eaLnBrk="1" hangingPunct="1"/>
            <a:r>
              <a:rPr lang="fr-CA" altLang="en-US" b="1" dirty="0">
                <a:ea typeface="ＭＳ Ｐゴシック" pitchFamily="34" charset="-128"/>
              </a:rPr>
              <a:t>Prédiction</a:t>
            </a:r>
            <a:r>
              <a:rPr lang="fr-CA" altLang="en-US" dirty="0">
                <a:ea typeface="ＭＳ Ｐゴシック" pitchFamily="34" charset="-128"/>
              </a:rPr>
              <a:t>: calculer la distribution a posteriori sur un état futur</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k &gt; 0</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dans </a:t>
            </a:r>
            <a:r>
              <a:rPr lang="fr-CA" altLang="en-US" i="1" dirty="0">
                <a:ea typeface="ＭＳ Ｐゴシック" pitchFamily="34" charset="-128"/>
              </a:rPr>
              <a:t>k</a:t>
            </a:r>
            <a:r>
              <a:rPr lang="fr-CA" altLang="en-US" dirty="0">
                <a:ea typeface="ＭＳ Ｐゴシック" pitchFamily="34" charset="-128"/>
              </a:rPr>
              <a:t> jours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mission la plus probable du drone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position probable à un temps future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a:t>
            </a:r>
            <a:r>
              <a:rPr lang="en-CA" altLang="en-US" dirty="0" err="1">
                <a:ea typeface="ＭＳ Ｐゴシック" pitchFamily="34" charset="-128"/>
              </a:rPr>
              <a:t>probabilité</a:t>
            </a:r>
            <a:r>
              <a:rPr lang="en-CA" altLang="en-US" dirty="0">
                <a:ea typeface="ＭＳ Ｐゴシック" pitchFamily="34" charset="-128"/>
              </a:rPr>
              <a:t> </a:t>
            </a:r>
            <a:r>
              <a:rPr lang="en-CA" altLang="en-US" dirty="0" err="1">
                <a:ea typeface="ＭＳ Ｐゴシック" pitchFamily="34" charset="-128"/>
              </a:rPr>
              <a:t>qu’une</a:t>
            </a:r>
            <a:r>
              <a:rPr lang="en-CA" altLang="en-US" dirty="0">
                <a:ea typeface="ＭＳ Ｐゴシック" pitchFamily="34" charset="-128"/>
              </a:rPr>
              <a:t> </a:t>
            </a:r>
            <a:r>
              <a:rPr lang="en-CA" altLang="en-US" dirty="0" err="1">
                <a:ea typeface="ＭＳ Ｐゴシック" pitchFamily="34" charset="-128"/>
              </a:rPr>
              <a:t>composante</a:t>
            </a:r>
            <a:r>
              <a:rPr lang="en-CA" altLang="en-US" dirty="0">
                <a:ea typeface="ＭＳ Ｐゴシック" pitchFamily="34" charset="-128"/>
              </a:rPr>
              <a:t> </a:t>
            </a:r>
            <a:r>
              <a:rPr lang="en-CA" altLang="en-US" dirty="0" err="1">
                <a:ea typeface="ＭＳ Ｐゴシック" pitchFamily="34" charset="-128"/>
              </a:rPr>
              <a:t>tombe</a:t>
            </a:r>
            <a:r>
              <a:rPr lang="en-CA" altLang="en-US" dirty="0">
                <a:ea typeface="ＭＳ Ｐゴシック" pitchFamily="34" charset="-128"/>
              </a:rPr>
              <a:t> </a:t>
            </a:r>
            <a:r>
              <a:rPr lang="en-CA" altLang="en-US" dirty="0" err="1">
                <a:ea typeface="ＭＳ Ｐゴシック" pitchFamily="34" charset="-128"/>
              </a:rPr>
              <a:t>en</a:t>
            </a:r>
            <a:r>
              <a:rPr lang="en-CA" altLang="en-US" dirty="0">
                <a:ea typeface="ＭＳ Ｐゴシック" pitchFamily="34" charset="-128"/>
              </a:rPr>
              <a:t> panne</a:t>
            </a: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43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542AE80-A310-48CC-9940-78CAF331E7E6}" type="slidenum">
              <a:rPr lang="en-US" altLang="en-US" smtClean="0">
                <a:latin typeface="Calibri" pitchFamily="34" charset="0"/>
              </a:rPr>
              <a:pPr/>
              <a:t>17</a:t>
            </a:fld>
            <a:endParaRPr lang="en-US" altLang="en-US">
              <a:latin typeface="Calibri" pitchFamily="34" charset="0"/>
            </a:endParaRPr>
          </a:p>
        </p:txBody>
      </p:sp>
      <p:grpSp>
        <p:nvGrpSpPr>
          <p:cNvPr id="9" name="Group 8">
            <a:extLst>
              <a:ext uri="{FF2B5EF4-FFF2-40B4-BE49-F238E27FC236}">
                <a16:creationId xmlns:a16="http://schemas.microsoft.com/office/drawing/2014/main" id="{E1ED7E96-D92D-4121-AC47-9EFAA242DEF6}"/>
              </a:ext>
            </a:extLst>
          </p:cNvPr>
          <p:cNvGrpSpPr/>
          <p:nvPr/>
        </p:nvGrpSpPr>
        <p:grpSpPr>
          <a:xfrm>
            <a:off x="927357" y="3695601"/>
            <a:ext cx="4235305" cy="2407090"/>
            <a:chOff x="4572000" y="3642363"/>
            <a:chExt cx="4276783" cy="2727948"/>
          </a:xfrm>
        </p:grpSpPr>
        <p:pic>
          <p:nvPicPr>
            <p:cNvPr id="10" name="Picture 9">
              <a:extLst>
                <a:ext uri="{FF2B5EF4-FFF2-40B4-BE49-F238E27FC236}">
                  <a16:creationId xmlns:a16="http://schemas.microsoft.com/office/drawing/2014/main" id="{D4E8234D-BA6C-4326-89D7-01DF83A46E87}"/>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11" name="Rounded Rectangle 1">
              <a:extLst>
                <a:ext uri="{FF2B5EF4-FFF2-40B4-BE49-F238E27FC236}">
                  <a16:creationId xmlns:a16="http://schemas.microsoft.com/office/drawing/2014/main" id="{FD69131D-4013-4241-B317-5D862F871BF6}"/>
                </a:ext>
              </a:extLst>
            </p:cNvPr>
            <p:cNvSpPr/>
            <p:nvPr/>
          </p:nvSpPr>
          <p:spPr>
            <a:xfrm>
              <a:off x="4884719" y="4209708"/>
              <a:ext cx="1464619" cy="36512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2" name="Picture 11">
              <a:extLst>
                <a:ext uri="{FF2B5EF4-FFF2-40B4-BE49-F238E27FC236}">
                  <a16:creationId xmlns:a16="http://schemas.microsoft.com/office/drawing/2014/main" id="{DBF2C4B1-5AC0-4854-9869-0CA5BB0619DD}"/>
                </a:ext>
              </a:extLst>
            </p:cNvPr>
            <p:cNvPicPr>
              <a:picLocks noChangeAspect="1"/>
            </p:cNvPicPr>
            <p:nvPr/>
          </p:nvPicPr>
          <p:blipFill>
            <a:blip r:embed="rId4"/>
            <a:stretch>
              <a:fillRect/>
            </a:stretch>
          </p:blipFill>
          <p:spPr>
            <a:xfrm>
              <a:off x="4728862" y="5679733"/>
              <a:ext cx="888167" cy="591530"/>
            </a:xfrm>
            <a:prstGeom prst="rect">
              <a:avLst/>
            </a:prstGeom>
          </p:spPr>
        </p:pic>
        <p:sp>
          <p:nvSpPr>
            <p:cNvPr id="13" name="TextBox 12">
              <a:extLst>
                <a:ext uri="{FF2B5EF4-FFF2-40B4-BE49-F238E27FC236}">
                  <a16:creationId xmlns:a16="http://schemas.microsoft.com/office/drawing/2014/main" id="{78297E44-5259-458C-963C-7CAC9943D49C}"/>
                </a:ext>
              </a:extLst>
            </p:cNvPr>
            <p:cNvSpPr txBox="1"/>
            <p:nvPr/>
          </p:nvSpPr>
          <p:spPr>
            <a:xfrm>
              <a:off x="4728862" y="5310401"/>
              <a:ext cx="636938" cy="389483"/>
            </a:xfrm>
            <a:prstGeom prst="rect">
              <a:avLst/>
            </a:prstGeom>
            <a:noFill/>
          </p:spPr>
          <p:txBody>
            <a:bodyPr wrap="none" rtlCol="0">
              <a:spAutoFit/>
            </a:bodyPr>
            <a:lstStyle/>
            <a:p>
              <a:r>
                <a:rPr lang="en-CA" sz="1600" b="1" dirty="0"/>
                <a:t>Agent</a:t>
              </a:r>
              <a:endParaRPr lang="en-US" sz="1600" b="1" dirty="0"/>
            </a:p>
          </p:txBody>
        </p:sp>
      </p:grpSp>
      <p:sp>
        <p:nvSpPr>
          <p:cNvPr id="15" name="Oval 6">
            <a:extLst>
              <a:ext uri="{FF2B5EF4-FFF2-40B4-BE49-F238E27FC236}">
                <a16:creationId xmlns:a16="http://schemas.microsoft.com/office/drawing/2014/main" id="{FE0BDC22-12FE-49A4-9320-A1200F6D5E95}"/>
              </a:ext>
            </a:extLst>
          </p:cNvPr>
          <p:cNvSpPr>
            <a:spLocks noChangeArrowheads="1"/>
          </p:cNvSpPr>
          <p:nvPr/>
        </p:nvSpPr>
        <p:spPr bwMode="auto">
          <a:xfrm>
            <a:off x="6868670"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Oval 7">
            <a:extLst>
              <a:ext uri="{FF2B5EF4-FFF2-40B4-BE49-F238E27FC236}">
                <a16:creationId xmlns:a16="http://schemas.microsoft.com/office/drawing/2014/main" id="{2A8D83AB-9C20-4A1A-BC36-146470391737}"/>
              </a:ext>
            </a:extLst>
          </p:cNvPr>
          <p:cNvSpPr>
            <a:spLocks noChangeArrowheads="1"/>
          </p:cNvSpPr>
          <p:nvPr/>
        </p:nvSpPr>
        <p:spPr bwMode="auto">
          <a:xfrm>
            <a:off x="8200925" y="4616506"/>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7" name="Oval 8">
            <a:extLst>
              <a:ext uri="{FF2B5EF4-FFF2-40B4-BE49-F238E27FC236}">
                <a16:creationId xmlns:a16="http://schemas.microsoft.com/office/drawing/2014/main" id="{EF6A2E5F-EF57-48EB-B97B-3007D83D7404}"/>
              </a:ext>
            </a:extLst>
          </p:cNvPr>
          <p:cNvSpPr>
            <a:spLocks noChangeArrowheads="1"/>
          </p:cNvSpPr>
          <p:nvPr/>
        </p:nvSpPr>
        <p:spPr bwMode="auto">
          <a:xfrm>
            <a:off x="6018984"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8" name="Line 19">
            <a:extLst>
              <a:ext uri="{FF2B5EF4-FFF2-40B4-BE49-F238E27FC236}">
                <a16:creationId xmlns:a16="http://schemas.microsoft.com/office/drawing/2014/main" id="{6BDADD4C-0784-4AA8-B87F-A035016A980D}"/>
              </a:ext>
            </a:extLst>
          </p:cNvPr>
          <p:cNvSpPr>
            <a:spLocks noChangeShapeType="1"/>
          </p:cNvSpPr>
          <p:nvPr/>
        </p:nvSpPr>
        <p:spPr bwMode="auto">
          <a:xfrm>
            <a:off x="5806563"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9" name="Line 20">
            <a:extLst>
              <a:ext uri="{FF2B5EF4-FFF2-40B4-BE49-F238E27FC236}">
                <a16:creationId xmlns:a16="http://schemas.microsoft.com/office/drawing/2014/main" id="{0D7B7D9F-0F73-4CE3-BD3F-F37A98B7A747}"/>
              </a:ext>
            </a:extLst>
          </p:cNvPr>
          <p:cNvSpPr>
            <a:spLocks noChangeShapeType="1"/>
          </p:cNvSpPr>
          <p:nvPr/>
        </p:nvSpPr>
        <p:spPr bwMode="auto">
          <a:xfrm>
            <a:off x="6656249"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0" name="Line 21">
            <a:extLst>
              <a:ext uri="{FF2B5EF4-FFF2-40B4-BE49-F238E27FC236}">
                <a16:creationId xmlns:a16="http://schemas.microsoft.com/office/drawing/2014/main" id="{47A9CDB9-0384-4EB0-BE9E-2B0F0220FC0C}"/>
              </a:ext>
            </a:extLst>
          </p:cNvPr>
          <p:cNvSpPr>
            <a:spLocks noChangeShapeType="1"/>
          </p:cNvSpPr>
          <p:nvPr/>
        </p:nvSpPr>
        <p:spPr bwMode="auto">
          <a:xfrm>
            <a:off x="7988504"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2" name="Object 33">
                <a:extLst>
                  <a:ext uri="{FF2B5EF4-FFF2-40B4-BE49-F238E27FC236}">
                    <a16:creationId xmlns:a16="http://schemas.microsoft.com/office/drawing/2014/main" id="{A0FD13B3-3588-4D6C-9514-BB0606C220A4}"/>
                  </a:ext>
                </a:extLst>
              </p:cNvPr>
              <p:cNvSpPr txBox="1"/>
              <p:nvPr/>
            </p:nvSpPr>
            <p:spPr bwMode="auto">
              <a:xfrm>
                <a:off x="6085366"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2" name="Object 33">
                <a:extLst>
                  <a:ext uri="{FF2B5EF4-FFF2-40B4-BE49-F238E27FC236}">
                    <a16:creationId xmlns:a16="http://schemas.microsoft.com/office/drawing/2014/main" id="{A0FD13B3-3588-4D6C-9514-BB0606C220A4}"/>
                  </a:ext>
                </a:extLst>
              </p:cNvPr>
              <p:cNvSpPr txBox="1">
                <a:spLocks noRot="1" noChangeAspect="1" noMove="1" noResize="1" noEditPoints="1" noAdjustHandles="1" noChangeArrowheads="1" noChangeShapeType="1" noTextEdit="1"/>
              </p:cNvSpPr>
              <p:nvPr/>
            </p:nvSpPr>
            <p:spPr bwMode="auto">
              <a:xfrm>
                <a:off x="6085366" y="4706208"/>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bject 35">
                <a:extLst>
                  <a:ext uri="{FF2B5EF4-FFF2-40B4-BE49-F238E27FC236}">
                    <a16:creationId xmlns:a16="http://schemas.microsoft.com/office/drawing/2014/main" id="{C12A8F8F-30BC-461E-A7AC-142CED38911D}"/>
                  </a:ext>
                </a:extLst>
              </p:cNvPr>
              <p:cNvSpPr txBox="1"/>
              <p:nvPr/>
            </p:nvSpPr>
            <p:spPr bwMode="auto">
              <a:xfrm>
                <a:off x="8267307"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m:t>
                          </m:r>
                          <m:r>
                            <a:rPr lang="en-CA" sz="1400" b="0" i="1" smtClean="0">
                              <a:solidFill>
                                <a:srgbClr val="000000"/>
                              </a:solidFill>
                              <a:latin typeface="Cambria Math" panose="02040503050406030204" pitchFamily="18" charset="0"/>
                            </a:rPr>
                            <m:t>𝑘</m:t>
                          </m:r>
                        </m:sub>
                      </m:sSub>
                    </m:oMath>
                  </m:oMathPara>
                </a14:m>
                <a:endParaRPr lang="en-US" sz="1400" dirty="0"/>
              </a:p>
            </p:txBody>
          </p:sp>
        </mc:Choice>
        <mc:Fallback xmlns="">
          <p:sp>
            <p:nvSpPr>
              <p:cNvPr id="23" name="Object 35">
                <a:extLst>
                  <a:ext uri="{FF2B5EF4-FFF2-40B4-BE49-F238E27FC236}">
                    <a16:creationId xmlns:a16="http://schemas.microsoft.com/office/drawing/2014/main" id="{C12A8F8F-30BC-461E-A7AC-142CED38911D}"/>
                  </a:ext>
                </a:extLst>
              </p:cNvPr>
              <p:cNvSpPr txBox="1">
                <a:spLocks noRot="1" noChangeAspect="1" noMove="1" noResize="1" noEditPoints="1" noAdjustHandles="1" noChangeArrowheads="1" noChangeShapeType="1" noTextEdit="1"/>
              </p:cNvSpPr>
              <p:nvPr/>
            </p:nvSpPr>
            <p:spPr bwMode="auto">
              <a:xfrm>
                <a:off x="8267307" y="4706208"/>
                <a:ext cx="500075" cy="330777"/>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bject 36">
                <a:extLst>
                  <a:ext uri="{FF2B5EF4-FFF2-40B4-BE49-F238E27FC236}">
                    <a16:creationId xmlns:a16="http://schemas.microsoft.com/office/drawing/2014/main" id="{E265CEF7-F515-4E46-82CA-FDFF21EEF0C8}"/>
                  </a:ext>
                </a:extLst>
              </p:cNvPr>
              <p:cNvSpPr txBox="1"/>
              <p:nvPr/>
            </p:nvSpPr>
            <p:spPr bwMode="auto">
              <a:xfrm>
                <a:off x="6989264" y="470620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4" name="Object 36">
                <a:extLst>
                  <a:ext uri="{FF2B5EF4-FFF2-40B4-BE49-F238E27FC236}">
                    <a16:creationId xmlns:a16="http://schemas.microsoft.com/office/drawing/2014/main" id="{E265CEF7-F515-4E46-82CA-FDFF21EEF0C8}"/>
                  </a:ext>
                </a:extLst>
              </p:cNvPr>
              <p:cNvSpPr txBox="1">
                <a:spLocks noRot="1" noChangeAspect="1" noMove="1" noResize="1" noEditPoints="1" noAdjustHandles="1" noChangeArrowheads="1" noChangeShapeType="1" noTextEdit="1"/>
              </p:cNvSpPr>
              <p:nvPr/>
            </p:nvSpPr>
            <p:spPr bwMode="auto">
              <a:xfrm>
                <a:off x="6989264" y="4706208"/>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5" name="Connecteur droit 53">
            <a:extLst>
              <a:ext uri="{FF2B5EF4-FFF2-40B4-BE49-F238E27FC236}">
                <a16:creationId xmlns:a16="http://schemas.microsoft.com/office/drawing/2014/main" id="{67EC9FCD-B01F-455C-9F1E-94465DD2AD52}"/>
              </a:ext>
            </a:extLst>
          </p:cNvPr>
          <p:cNvCxnSpPr>
            <a:cxnSpLocks noChangeShapeType="1"/>
          </p:cNvCxnSpPr>
          <p:nvPr/>
        </p:nvCxnSpPr>
        <p:spPr bwMode="auto">
          <a:xfrm>
            <a:off x="6335404"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55">
            <a:extLst>
              <a:ext uri="{FF2B5EF4-FFF2-40B4-BE49-F238E27FC236}">
                <a16:creationId xmlns:a16="http://schemas.microsoft.com/office/drawing/2014/main" id="{DCE863F5-C380-42A3-BB8C-29E1CEF441B6}"/>
              </a:ext>
            </a:extLst>
          </p:cNvPr>
          <p:cNvCxnSpPr>
            <a:cxnSpLocks noChangeShapeType="1"/>
          </p:cNvCxnSpPr>
          <p:nvPr/>
        </p:nvCxnSpPr>
        <p:spPr bwMode="auto">
          <a:xfrm>
            <a:off x="7191727" y="508031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56">
            <a:extLst>
              <a:ext uri="{FF2B5EF4-FFF2-40B4-BE49-F238E27FC236}">
                <a16:creationId xmlns:a16="http://schemas.microsoft.com/office/drawing/2014/main" id="{A0D7559C-6A7F-4157-86F0-FF02695BBAC4}"/>
              </a:ext>
            </a:extLst>
          </p:cNvPr>
          <p:cNvCxnSpPr>
            <a:cxnSpLocks noChangeShapeType="1"/>
          </p:cNvCxnSpPr>
          <p:nvPr/>
        </p:nvCxnSpPr>
        <p:spPr bwMode="auto">
          <a:xfrm>
            <a:off x="8512919"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 name="Oval 6">
            <a:extLst>
              <a:ext uri="{FF2B5EF4-FFF2-40B4-BE49-F238E27FC236}">
                <a16:creationId xmlns:a16="http://schemas.microsoft.com/office/drawing/2014/main" id="{E9810DAF-799D-483A-988F-E3585D73D819}"/>
              </a:ext>
            </a:extLst>
          </p:cNvPr>
          <p:cNvSpPr>
            <a:spLocks noChangeArrowheads="1"/>
          </p:cNvSpPr>
          <p:nvPr/>
        </p:nvSpPr>
        <p:spPr bwMode="auto">
          <a:xfrm>
            <a:off x="6882137"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9" name="Oval 7">
            <a:extLst>
              <a:ext uri="{FF2B5EF4-FFF2-40B4-BE49-F238E27FC236}">
                <a16:creationId xmlns:a16="http://schemas.microsoft.com/office/drawing/2014/main" id="{033B12F8-C50E-4902-B353-26F9D4845272}"/>
              </a:ext>
            </a:extLst>
          </p:cNvPr>
          <p:cNvSpPr>
            <a:spLocks noChangeArrowheads="1"/>
          </p:cNvSpPr>
          <p:nvPr/>
        </p:nvSpPr>
        <p:spPr bwMode="auto">
          <a:xfrm>
            <a:off x="8214393" y="5215148"/>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8">
            <a:extLst>
              <a:ext uri="{FF2B5EF4-FFF2-40B4-BE49-F238E27FC236}">
                <a16:creationId xmlns:a16="http://schemas.microsoft.com/office/drawing/2014/main" id="{CA302BAB-9E8B-48CB-B1E6-BD289F3DBC9B}"/>
              </a:ext>
            </a:extLst>
          </p:cNvPr>
          <p:cNvSpPr>
            <a:spLocks noChangeArrowheads="1"/>
          </p:cNvSpPr>
          <p:nvPr/>
        </p:nvSpPr>
        <p:spPr bwMode="auto">
          <a:xfrm>
            <a:off x="6032452"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1" name="Object 33">
                <a:extLst>
                  <a:ext uri="{FF2B5EF4-FFF2-40B4-BE49-F238E27FC236}">
                    <a16:creationId xmlns:a16="http://schemas.microsoft.com/office/drawing/2014/main" id="{75E5C395-4DD7-4BAC-94EE-A0FAED917C56}"/>
                  </a:ext>
                </a:extLst>
              </p:cNvPr>
              <p:cNvSpPr txBox="1"/>
              <p:nvPr/>
            </p:nvSpPr>
            <p:spPr bwMode="auto">
              <a:xfrm>
                <a:off x="6116535" y="53046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1" name="Object 33">
                <a:extLst>
                  <a:ext uri="{FF2B5EF4-FFF2-40B4-BE49-F238E27FC236}">
                    <a16:creationId xmlns:a16="http://schemas.microsoft.com/office/drawing/2014/main" id="{75E5C395-4DD7-4BAC-94EE-A0FAED917C56}"/>
                  </a:ext>
                </a:extLst>
              </p:cNvPr>
              <p:cNvSpPr txBox="1">
                <a:spLocks noRot="1" noChangeAspect="1" noMove="1" noResize="1" noEditPoints="1" noAdjustHandles="1" noChangeArrowheads="1" noChangeShapeType="1" noTextEdit="1"/>
              </p:cNvSpPr>
              <p:nvPr/>
            </p:nvSpPr>
            <p:spPr bwMode="auto">
              <a:xfrm>
                <a:off x="6116535" y="5304636"/>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bject 35">
                <a:extLst>
                  <a:ext uri="{FF2B5EF4-FFF2-40B4-BE49-F238E27FC236}">
                    <a16:creationId xmlns:a16="http://schemas.microsoft.com/office/drawing/2014/main" id="{602E5FD8-1DC5-4341-BAC6-B1525BD35380}"/>
                  </a:ext>
                </a:extLst>
              </p:cNvPr>
              <p:cNvSpPr txBox="1"/>
              <p:nvPr/>
            </p:nvSpPr>
            <p:spPr bwMode="auto">
              <a:xfrm>
                <a:off x="8298476" y="530485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2" name="Object 35">
                <a:extLst>
                  <a:ext uri="{FF2B5EF4-FFF2-40B4-BE49-F238E27FC236}">
                    <a16:creationId xmlns:a16="http://schemas.microsoft.com/office/drawing/2014/main" id="{602E5FD8-1DC5-4341-BAC6-B1525BD35380}"/>
                  </a:ext>
                </a:extLst>
              </p:cNvPr>
              <p:cNvSpPr txBox="1">
                <a:spLocks noRot="1" noChangeAspect="1" noMove="1" noResize="1" noEditPoints="1" noAdjustHandles="1" noChangeArrowheads="1" noChangeShapeType="1" noTextEdit="1"/>
              </p:cNvSpPr>
              <p:nvPr/>
            </p:nvSpPr>
            <p:spPr bwMode="auto">
              <a:xfrm>
                <a:off x="8298476" y="5304850"/>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bject 36">
                <a:extLst>
                  <a:ext uri="{FF2B5EF4-FFF2-40B4-BE49-F238E27FC236}">
                    <a16:creationId xmlns:a16="http://schemas.microsoft.com/office/drawing/2014/main" id="{648C44C9-3CB7-407A-863E-7D2C67AD1256}"/>
                  </a:ext>
                </a:extLst>
              </p:cNvPr>
              <p:cNvSpPr txBox="1"/>
              <p:nvPr/>
            </p:nvSpPr>
            <p:spPr bwMode="auto">
              <a:xfrm>
                <a:off x="7020433" y="5304850"/>
                <a:ext cx="347397" cy="330777"/>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33" name="Object 36">
                <a:extLst>
                  <a:ext uri="{FF2B5EF4-FFF2-40B4-BE49-F238E27FC236}">
                    <a16:creationId xmlns:a16="http://schemas.microsoft.com/office/drawing/2014/main" id="{648C44C9-3CB7-407A-863E-7D2C67AD1256}"/>
                  </a:ext>
                </a:extLst>
              </p:cNvPr>
              <p:cNvSpPr txBox="1">
                <a:spLocks noRot="1" noChangeAspect="1" noMove="1" noResize="1" noEditPoints="1" noAdjustHandles="1" noChangeArrowheads="1" noChangeShapeType="1" noTextEdit="1"/>
              </p:cNvSpPr>
              <p:nvPr/>
            </p:nvSpPr>
            <p:spPr bwMode="auto">
              <a:xfrm>
                <a:off x="7020433" y="5304850"/>
                <a:ext cx="347397" cy="330777"/>
              </a:xfrm>
              <a:prstGeom prst="rect">
                <a:avLst/>
              </a:prstGeom>
              <a:blipFill>
                <a:blip r:embed="rId10"/>
                <a:stretch>
                  <a:fillRect b="-12963"/>
                </a:stretch>
              </a:blipFill>
              <a:ln>
                <a:noFill/>
              </a:ln>
              <a:effectLst/>
            </p:spPr>
            <p:txBody>
              <a:bodyPr/>
              <a:lstStyle/>
              <a:p>
                <a:r>
                  <a:rPr lang="en-US">
                    <a:noFill/>
                  </a:rPr>
                  <a:t> </a:t>
                </a:r>
              </a:p>
            </p:txBody>
          </p:sp>
        </mc:Fallback>
      </mc:AlternateContent>
      <p:sp>
        <p:nvSpPr>
          <p:cNvPr id="34" name="Rectangle 3">
            <a:extLst>
              <a:ext uri="{FF2B5EF4-FFF2-40B4-BE49-F238E27FC236}">
                <a16:creationId xmlns:a16="http://schemas.microsoft.com/office/drawing/2014/main" id="{F8085FB1-9E0B-4594-B69B-D742268D5BEA}"/>
              </a:ext>
            </a:extLst>
          </p:cNvPr>
          <p:cNvSpPr txBox="1">
            <a:spLocks noChangeArrowheads="1"/>
          </p:cNvSpPr>
          <p:nvPr/>
        </p:nvSpPr>
        <p:spPr bwMode="auto">
          <a:xfrm>
            <a:off x="457200" y="6085698"/>
            <a:ext cx="8216372" cy="51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
        <p:nvSpPr>
          <p:cNvPr id="2" name="TextBox 1">
            <a:extLst>
              <a:ext uri="{FF2B5EF4-FFF2-40B4-BE49-F238E27FC236}">
                <a16:creationId xmlns:a16="http://schemas.microsoft.com/office/drawing/2014/main" id="{3E5C2855-7F0E-466E-B8BD-2C356FFB2BA7}"/>
              </a:ext>
            </a:extLst>
          </p:cNvPr>
          <p:cNvSpPr txBox="1"/>
          <p:nvPr/>
        </p:nvSpPr>
        <p:spPr>
          <a:xfrm>
            <a:off x="7614041" y="4616506"/>
            <a:ext cx="360996" cy="400110"/>
          </a:xfrm>
          <a:prstGeom prst="rect">
            <a:avLst/>
          </a:prstGeom>
          <a:noFill/>
        </p:spPr>
        <p:txBody>
          <a:bodyPr wrap="none" rtlCol="0">
            <a:spAutoFit/>
          </a:bodyPr>
          <a:lstStyle/>
          <a:p>
            <a:r>
              <a:rPr lang="en-CA" sz="2000" dirty="0"/>
              <a:t>…</a:t>
            </a:r>
            <a:endParaRPr lang="en-US" sz="2000" dirty="0"/>
          </a:p>
        </p:txBody>
      </p:sp>
      <p:sp>
        <p:nvSpPr>
          <p:cNvPr id="36" name="Line 21">
            <a:extLst>
              <a:ext uri="{FF2B5EF4-FFF2-40B4-BE49-F238E27FC236}">
                <a16:creationId xmlns:a16="http://schemas.microsoft.com/office/drawing/2014/main" id="{8E77156F-2505-4749-8DEF-75943CC8A0F9}"/>
              </a:ext>
            </a:extLst>
          </p:cNvPr>
          <p:cNvSpPr>
            <a:spLocks noChangeShapeType="1"/>
          </p:cNvSpPr>
          <p:nvPr/>
        </p:nvSpPr>
        <p:spPr bwMode="auto">
          <a:xfrm>
            <a:off x="7435127" y="487159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7" name="TextBox 36">
            <a:extLst>
              <a:ext uri="{FF2B5EF4-FFF2-40B4-BE49-F238E27FC236}">
                <a16:creationId xmlns:a16="http://schemas.microsoft.com/office/drawing/2014/main" id="{0F377278-A32D-4084-AB53-F3AA9CE13BC7}"/>
              </a:ext>
            </a:extLst>
          </p:cNvPr>
          <p:cNvSpPr txBox="1"/>
          <p:nvPr/>
        </p:nvSpPr>
        <p:spPr>
          <a:xfrm>
            <a:off x="5455396" y="4642418"/>
            <a:ext cx="360996" cy="400110"/>
          </a:xfrm>
          <a:prstGeom prst="rect">
            <a:avLst/>
          </a:prstGeom>
          <a:noFill/>
        </p:spPr>
        <p:txBody>
          <a:bodyPr wrap="none" rtlCol="0">
            <a:spAutoFit/>
          </a:bodyPr>
          <a:lstStyle/>
          <a:p>
            <a:r>
              <a:rPr lang="en-CA" sz="2000" dirty="0"/>
              <a:t>…</a:t>
            </a:r>
            <a:endParaRPr lang="en-US" sz="2000" dirty="0"/>
          </a:p>
        </p:txBody>
      </p:sp>
    </p:spTree>
    <p:extLst>
      <p:ext uri="{BB962C8B-B14F-4D97-AF65-F5344CB8AC3E}">
        <p14:creationId xmlns:p14="http://schemas.microsoft.com/office/powerpoint/2010/main" val="3198489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746">
                                            <p:txEl>
                                              <p:pRg st="4" end="4"/>
                                            </p:txEl>
                                          </p:spTgt>
                                        </p:tgtEl>
                                        <p:attrNameLst>
                                          <p:attrName>style.visibility</p:attrName>
                                        </p:attrNameLst>
                                      </p:cBhvr>
                                      <p:to>
                                        <p:strVal val="visible"/>
                                      </p:to>
                                    </p:set>
                                    <p:animEffect transition="in" filter="fade">
                                      <p:cBhvr>
                                        <p:cTn id="16" dur="500"/>
                                        <p:tgtEl>
                                          <p:spTgt spid="3174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746">
                                            <p:txEl>
                                              <p:pRg st="5" end="5"/>
                                            </p:txEl>
                                          </p:spTgt>
                                        </p:tgtEl>
                                        <p:attrNameLst>
                                          <p:attrName>style.visibility</p:attrName>
                                        </p:attrNameLst>
                                      </p:cBhvr>
                                      <p:to>
                                        <p:strVal val="visible"/>
                                      </p:to>
                                    </p:set>
                                    <p:animEffect transition="in" filter="fade">
                                      <p:cBhvr>
                                        <p:cTn id="19" dur="500"/>
                                        <p:tgtEl>
                                          <p:spTgt spid="3174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746">
                                            <p:txEl>
                                              <p:pRg st="6" end="6"/>
                                            </p:txEl>
                                          </p:spTgt>
                                        </p:tgtEl>
                                        <p:attrNameLst>
                                          <p:attrName>style.visibility</p:attrName>
                                        </p:attrNameLst>
                                      </p:cBhvr>
                                      <p:to>
                                        <p:strVal val="visible"/>
                                      </p:to>
                                    </p:set>
                                    <p:animEffect transition="in" filter="fade">
                                      <p:cBhvr>
                                        <p:cTn id="22" dur="500"/>
                                        <p:tgtEl>
                                          <p:spTgt spid="31746">
                                            <p:txEl>
                                              <p:pRg st="6" end="6"/>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p:bldP spid="23" grpId="0"/>
      <p:bldP spid="24" grpId="0"/>
      <p:bldP spid="28" grpId="0" animBg="1"/>
      <p:bldP spid="29" grpId="0" animBg="1"/>
      <p:bldP spid="30" grpId="0" animBg="1"/>
      <p:bldP spid="31" grpId="0"/>
      <p:bldP spid="32" grpId="0"/>
      <p:bldP spid="33" grpId="0"/>
      <p:bldP spid="34" grpId="0"/>
      <p:bldP spid="2" grpId="0"/>
      <p:bldP spid="36"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0"/>
            <a:ext cx="8499475" cy="4525963"/>
          </a:xfrm>
        </p:spPr>
        <p:txBody>
          <a:bodyPr/>
          <a:lstStyle/>
          <a:p>
            <a:pPr eaLnBrk="1" hangingPunct="1"/>
            <a:r>
              <a:rPr lang="fr-CA" altLang="en-US" b="1" dirty="0">
                <a:ea typeface="ＭＳ Ｐゴシック" pitchFamily="34" charset="-128"/>
              </a:rPr>
              <a:t>Lissage</a:t>
            </a:r>
            <a:r>
              <a:rPr lang="fr-CA" altLang="en-US" dirty="0">
                <a:ea typeface="ＭＳ Ｐゴシック" pitchFamily="34" charset="-128"/>
              </a:rPr>
              <a:t> (</a:t>
            </a:r>
            <a:r>
              <a:rPr lang="fr-CA" altLang="en-US" b="1" i="1" dirty="0" err="1">
                <a:ea typeface="ＭＳ Ｐゴシック" pitchFamily="34" charset="-128"/>
              </a:rPr>
              <a:t>smoothing</a:t>
            </a:r>
            <a:r>
              <a:rPr lang="fr-CA" altLang="en-US" dirty="0">
                <a:ea typeface="ＭＳ Ｐゴシック" pitchFamily="34" charset="-128"/>
              </a:rPr>
              <a:t>): calculer la distribution a posteriori sur un état passé</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0 ≤ k &lt; t</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y ait eu de la pluie hier (</a:t>
            </a:r>
            <a:r>
              <a:rPr lang="fr-CA" altLang="en-US" i="1" dirty="0">
                <a:ea typeface="ＭＳ Ｐゴシック" pitchFamily="34" charset="-128"/>
              </a:rPr>
              <a:t>k</a:t>
            </a:r>
            <a:r>
              <a:rPr lang="fr-CA" altLang="en-US" dirty="0">
                <a:ea typeface="ＭＳ Ｐゴシック" pitchFamily="34" charset="-128"/>
              </a:rPr>
              <a:t>=</a:t>
            </a:r>
            <a:r>
              <a:rPr lang="fr-CA" altLang="en-US" i="1" dirty="0">
                <a:ea typeface="ＭＳ Ｐゴシック" pitchFamily="34" charset="-128"/>
              </a:rPr>
              <a:t>t-</a:t>
            </a:r>
            <a:r>
              <a:rPr lang="fr-CA" altLang="en-US" dirty="0">
                <a:ea typeface="ＭＳ Ｐゴシック" pitchFamily="34" charset="-128"/>
              </a:rPr>
              <a:t>1) ?</a:t>
            </a:r>
          </a:p>
          <a:p>
            <a:pPr marL="457200" lvl="1" indent="0" eaLnBrk="1" hangingPunct="1"/>
            <a:endParaRPr lang="fr-CA" altLang="en-US" dirty="0">
              <a:ea typeface="ＭＳ Ｐゴシック" pitchFamily="34" charset="-128"/>
            </a:endParaRPr>
          </a:p>
          <a:p>
            <a:pPr eaLnBrk="1" hangingPunct="1"/>
            <a:r>
              <a:rPr lang="fr-CA" altLang="en-US" b="1" dirty="0">
                <a:ea typeface="ＭＳ Ｐゴシック" pitchFamily="34" charset="-128"/>
              </a:rPr>
              <a:t>Explication la plus plausible</a:t>
            </a:r>
            <a:r>
              <a:rPr lang="fr-CA" altLang="en-US" dirty="0">
                <a:ea typeface="ＭＳ Ｐゴシック" pitchFamily="34" charset="-128"/>
              </a:rPr>
              <a:t>: trouver la séquence d</a:t>
            </a:r>
            <a:r>
              <a:rPr lang="fr-CA" altLang="fr-FR" dirty="0">
                <a:ea typeface="ＭＳ Ｐゴシック" pitchFamily="34" charset="-128"/>
              </a:rPr>
              <a:t>’</a:t>
            </a:r>
            <a:r>
              <a:rPr lang="fr-CA" altLang="en-US" dirty="0">
                <a:ea typeface="ＭＳ Ｐゴシック" pitchFamily="34" charset="-128"/>
              </a:rPr>
              <a:t>états cachés qui explique le mieux les observations</a:t>
            </a:r>
          </a:p>
          <a:p>
            <a:pPr eaLnBrk="1" hangingPunct="1"/>
            <a:endParaRPr lang="fr-CA" altLang="en-US" sz="800" dirty="0">
              <a:ea typeface="ＭＳ Ｐゴシック" pitchFamily="34" charset="-128"/>
            </a:endParaRPr>
          </a:p>
          <a:p>
            <a:pPr marL="457200" lvl="1" indent="0" eaLnBrk="1" hangingPunct="1">
              <a:buFont typeface="Wingdings" pitchFamily="2" charset="2"/>
              <a:buNone/>
            </a:pP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 </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a:t>
            </a:r>
          </a:p>
          <a:p>
            <a:pPr marL="457200" lvl="1" indent="0" eaLnBrk="1" hangingPunct="1">
              <a:buFont typeface="Wingdings" pitchFamily="2" charset="2"/>
              <a:buNone/>
            </a:pPr>
            <a:endParaRPr lang="fr-CA" altLang="en-US" sz="2000" dirty="0">
              <a:ea typeface="ＭＳ Ｐゴシック" pitchFamily="34" charset="-128"/>
            </a:endParaRPr>
          </a:p>
          <a:p>
            <a:pPr marL="457200" lvl="1" indent="0" eaLnBrk="1" hangingPunct="1"/>
            <a:r>
              <a:rPr lang="fr-CA" altLang="en-US" dirty="0">
                <a:ea typeface="ＭＳ Ｐゴシック" pitchFamily="34" charset="-128"/>
              </a:rPr>
              <a:t>ex. : quelle a été la météo la plus probable pour toutes les </a:t>
            </a:r>
            <a:r>
              <a:rPr lang="fr-CA" altLang="en-US" i="1" dirty="0">
                <a:ea typeface="ＭＳ Ｐゴシック" pitchFamily="34" charset="-128"/>
              </a:rPr>
              <a:t>t</a:t>
            </a:r>
            <a:r>
              <a:rPr lang="fr-CA" altLang="en-US" dirty="0">
                <a:ea typeface="ＭＳ Ｐゴシック" pitchFamily="34" charset="-128"/>
              </a:rPr>
              <a:t> dernières journées ?</a:t>
            </a:r>
          </a:p>
          <a:p>
            <a:pPr marL="457200" lvl="1" indent="0" eaLnBrk="1" hangingPunct="1"/>
            <a:r>
              <a:rPr lang="fr-CA" altLang="en-US" dirty="0">
                <a:ea typeface="ＭＳ Ｐゴシック" pitchFamily="34" charset="-128"/>
              </a:rPr>
              <a:t>ex. : quelle est la traduction en anglais d</a:t>
            </a:r>
            <a:r>
              <a:rPr lang="fr-CA" altLang="fr-FR" dirty="0">
                <a:ea typeface="ＭＳ Ｐゴシック" pitchFamily="34" charset="-128"/>
              </a:rPr>
              <a:t>’</a:t>
            </a:r>
            <a:r>
              <a:rPr lang="fr-CA" altLang="en-US" dirty="0">
                <a:ea typeface="ＭＳ Ｐゴシック" pitchFamily="34" charset="-128"/>
              </a:rPr>
              <a:t>une phrase donnée en français ?</a:t>
            </a:r>
          </a:p>
          <a:p>
            <a:pPr marL="457200" lvl="1" indent="0" eaLnBrk="1" hangingPunct="1"/>
            <a:r>
              <a:rPr lang="fr-CA" altLang="en-US" dirty="0">
                <a:ea typeface="ＭＳ Ｐゴシック" pitchFamily="34" charset="-128"/>
              </a:rPr>
              <a:t>ex. : quelle est la phrase qui a été prononcée ?</a:t>
            </a:r>
          </a:p>
          <a:p>
            <a:pPr marL="457200" lvl="1" indent="0" eaLnBrk="1" hangingPunct="1">
              <a:buFont typeface="Wingdings" pitchFamily="2" charset="2"/>
              <a:buNone/>
            </a:pPr>
            <a:endParaRPr lang="fr-CA" altLang="en-US" dirty="0">
              <a:ea typeface="ＭＳ Ｐゴシック" pitchFamily="34" charset="-128"/>
            </a:endParaRPr>
          </a:p>
        </p:txBody>
      </p:sp>
      <p:sp>
        <p:nvSpPr>
          <p:cNvPr id="153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53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53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8F7948E-4B2A-46CB-A72D-CA973F821D72}" type="slidenum">
              <a:rPr lang="en-US" altLang="en-US" smtClean="0">
                <a:latin typeface="Calibri" pitchFamily="34" charset="0"/>
              </a:rPr>
              <a:pPr/>
              <a:t>18</a:t>
            </a:fld>
            <a:endParaRPr lang="en-US" altLang="en-US">
              <a:latin typeface="Calibri" pitchFamily="34" charset="0"/>
            </a:endParaRPr>
          </a:p>
        </p:txBody>
      </p:sp>
      <p:grpSp>
        <p:nvGrpSpPr>
          <p:cNvPr id="2" name="Grouper 1"/>
          <p:cNvGrpSpPr>
            <a:grpSpLocks/>
          </p:cNvGrpSpPr>
          <p:nvPr/>
        </p:nvGrpSpPr>
        <p:grpSpPr bwMode="auto">
          <a:xfrm>
            <a:off x="1273175" y="4259263"/>
            <a:ext cx="5337175" cy="387350"/>
            <a:chOff x="1272692" y="5695775"/>
            <a:chExt cx="5338222" cy="387350"/>
          </a:xfrm>
        </p:grpSpPr>
        <p:sp>
          <p:nvSpPr>
            <p:cNvPr id="31750" name="ZoneTexte 1"/>
            <p:cNvSpPr txBox="1">
              <a:spLocks noChangeArrowheads="1"/>
            </p:cNvSpPr>
            <p:nvPr/>
          </p:nvSpPr>
          <p:spPr bwMode="auto">
            <a:xfrm>
              <a:off x="1272692" y="5695775"/>
              <a:ext cx="49698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8" name="ZoneTexte 1"/>
            <p:cNvSpPr txBox="1">
              <a:spLocks noChangeArrowheads="1"/>
            </p:cNvSpPr>
            <p:nvPr/>
          </p:nvSpPr>
          <p:spPr bwMode="auto">
            <a:xfrm>
              <a:off x="3327320" y="5700537"/>
              <a:ext cx="4969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9" name="ZoneTexte 1"/>
            <p:cNvSpPr txBox="1">
              <a:spLocks noChangeArrowheads="1"/>
            </p:cNvSpPr>
            <p:nvPr/>
          </p:nvSpPr>
          <p:spPr bwMode="auto">
            <a:xfrm>
              <a:off x="6096463" y="5714825"/>
              <a:ext cx="51445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31746">
                                            <p:txEl>
                                              <p:pRg st="5" end="5"/>
                                            </p:txEl>
                                          </p:spTgt>
                                        </p:tgtEl>
                                        <p:attrNameLst>
                                          <p:attrName>style.visibility</p:attrName>
                                        </p:attrNameLst>
                                      </p:cBhvr>
                                      <p:to>
                                        <p:strVal val="visible"/>
                                      </p:to>
                                    </p:set>
                                    <p:animEffect transition="in" filter="fade">
                                      <p:cBhvr>
                                        <p:cTn id="18" dur="500"/>
                                        <p:tgtEl>
                                          <p:spTgt spid="3174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1746">
                                            <p:txEl>
                                              <p:pRg st="7" end="7"/>
                                            </p:txEl>
                                          </p:spTgt>
                                        </p:tgtEl>
                                        <p:attrNameLst>
                                          <p:attrName>style.visibility</p:attrName>
                                        </p:attrNameLst>
                                      </p:cBhvr>
                                      <p:to>
                                        <p:strVal val="visible"/>
                                      </p:to>
                                    </p:set>
                                    <p:animEffect transition="in" filter="fade">
                                      <p:cBhvr>
                                        <p:cTn id="21" dur="500"/>
                                        <p:tgtEl>
                                          <p:spTgt spid="3174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1746">
                                            <p:txEl>
                                              <p:pRg st="9" end="9"/>
                                            </p:txEl>
                                          </p:spTgt>
                                        </p:tgtEl>
                                        <p:attrNameLst>
                                          <p:attrName>style.visibility</p:attrName>
                                        </p:attrNameLst>
                                      </p:cBhvr>
                                      <p:to>
                                        <p:strVal val="visible"/>
                                      </p:to>
                                    </p:set>
                                    <p:animEffect transition="in" filter="fade">
                                      <p:cBhvr>
                                        <p:cTn id="24" dur="500"/>
                                        <p:tgtEl>
                                          <p:spTgt spid="31746">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1746">
                                            <p:txEl>
                                              <p:pRg st="10" end="10"/>
                                            </p:txEl>
                                          </p:spTgt>
                                        </p:tgtEl>
                                        <p:attrNameLst>
                                          <p:attrName>style.visibility</p:attrName>
                                        </p:attrNameLst>
                                      </p:cBhvr>
                                      <p:to>
                                        <p:strVal val="visible"/>
                                      </p:to>
                                    </p:set>
                                    <p:animEffect transition="in" filter="fade">
                                      <p:cBhvr>
                                        <p:cTn id="27" dur="500"/>
                                        <p:tgtEl>
                                          <p:spTgt spid="31746">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1746">
                                            <p:txEl>
                                              <p:pRg st="11" end="11"/>
                                            </p:txEl>
                                          </p:spTgt>
                                        </p:tgtEl>
                                        <p:attrNameLst>
                                          <p:attrName>style.visibility</p:attrName>
                                        </p:attrNameLst>
                                      </p:cBhvr>
                                      <p:to>
                                        <p:strVal val="visible"/>
                                      </p:to>
                                    </p:set>
                                    <p:animEffect transition="in" filter="fade">
                                      <p:cBhvr>
                                        <p:cTn id="30" dur="500"/>
                                        <p:tgtEl>
                                          <p:spTgt spid="31746">
                                            <p:txEl>
                                              <p:pRg st="11" end="1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Chaînes de Markov</a:t>
            </a:r>
          </a:p>
        </p:txBody>
      </p:sp>
      <p:sp>
        <p:nvSpPr>
          <p:cNvPr id="16387" name="Rectangle 3"/>
          <p:cNvSpPr>
            <a:spLocks noGrp="1" noChangeArrowheads="1"/>
          </p:cNvSpPr>
          <p:nvPr>
            <p:ph idx="1"/>
          </p:nvPr>
        </p:nvSpPr>
        <p:spPr/>
        <p:txBody>
          <a:bodyPr/>
          <a:lstStyle/>
          <a:p>
            <a:pPr eaLnBrk="1" hangingPunct="1"/>
            <a:r>
              <a:rPr lang="fr-CA" altLang="ko-KR" dirty="0">
                <a:ea typeface="ＭＳ Ｐゴシック" pitchFamily="34" charset="-128"/>
              </a:rPr>
              <a:t>Une </a:t>
            </a:r>
            <a:r>
              <a:rPr lang="fr-CA" altLang="ko-KR" b="1" dirty="0">
                <a:ea typeface="ＭＳ Ｐゴシック" pitchFamily="34" charset="-128"/>
              </a:rPr>
              <a:t>chaîne de Markov </a:t>
            </a:r>
            <a:r>
              <a:rPr lang="fr-CA" altLang="ko-KR" dirty="0">
                <a:ea typeface="ＭＳ Ｐゴシック" pitchFamily="34" charset="-128"/>
              </a:rPr>
              <a:t>(de premier ordre) est un cas particulier de RBD</a:t>
            </a:r>
          </a:p>
          <a:p>
            <a:pPr lvl="1" eaLnBrk="1" hangingPunct="1"/>
            <a:r>
              <a:rPr lang="fr-CA" altLang="ko-KR" dirty="0">
                <a:ea typeface="ＭＳ Ｐゴシック" pitchFamily="34" charset="-128"/>
              </a:rPr>
              <a:t>avec </a:t>
            </a:r>
            <a:r>
              <a:rPr lang="fr-CA" altLang="ko-KR" b="1" dirty="0">
                <a:ea typeface="ＭＳ Ｐゴシック" pitchFamily="34" charset="-128"/>
              </a:rPr>
              <a:t>une seule </a:t>
            </a:r>
            <a:r>
              <a:rPr lang="fr-CA" altLang="ko-KR" dirty="0">
                <a:ea typeface="ＭＳ Ｐゴシック" pitchFamily="34" charset="-128"/>
              </a:rPr>
              <a:t>variable aléatoire </a:t>
            </a:r>
            <a:r>
              <a:rPr lang="fr-CA" altLang="ko-KR" b="1" dirty="0">
                <a:ea typeface="ＭＳ Ｐゴシック" pitchFamily="34" charset="-128"/>
              </a:rPr>
              <a:t>discrète</a:t>
            </a:r>
            <a:r>
              <a:rPr lang="fr-CA" altLang="ko-KR" dirty="0">
                <a:ea typeface="ＭＳ Ｐゴシック" pitchFamily="34" charset="-128"/>
              </a:rPr>
              <a:t>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dans l’état au temps </a:t>
            </a:r>
            <a:r>
              <a:rPr lang="fr-CA" altLang="ko-KR" i="1" dirty="0">
                <a:ea typeface="ＭＳ Ｐゴシック" pitchFamily="34" charset="-128"/>
              </a:rPr>
              <a:t>t</a:t>
            </a:r>
            <a:endParaRPr lang="fr-CA" altLang="ko-KR" dirty="0">
              <a:ea typeface="ＭＳ Ｐゴシック" pitchFamily="34" charset="-128"/>
            </a:endParaRPr>
          </a:p>
          <a:p>
            <a:pPr eaLnBrk="1" hangingPunct="1"/>
            <a:endParaRPr lang="fr-CA" altLang="ko-KR" i="1" dirty="0">
              <a:ea typeface="ＭＳ Ｐゴシック" pitchFamily="34" charset="-128"/>
            </a:endParaRPr>
          </a:p>
          <a:p>
            <a:pPr eaLnBrk="1" hangingPunct="1"/>
            <a:r>
              <a:rPr lang="fr-CA" altLang="ko-KR" dirty="0">
                <a:ea typeface="ＭＳ Ｐゴシック" pitchFamily="34" charset="-128"/>
              </a:rPr>
              <a:t>Le domaine de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est souvent un ensemble de symboles (ex.: un caractère, un mot, etc.)</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distribution a priori </a:t>
            </a:r>
            <a:r>
              <a:rPr lang="fr-CA" altLang="ko-KR" dirty="0">
                <a:ea typeface="ＭＳ Ｐゴシック" pitchFamily="34" charset="-128"/>
              </a:rPr>
              <a:t>(initiale) de probabilités sur les symboles (états) est spécifiée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1</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matrice de transition </a:t>
            </a:r>
            <a:r>
              <a:rPr lang="fr-CA" altLang="ko-KR" dirty="0">
                <a:ea typeface="ＭＳ Ｐゴシック" pitchFamily="34" charset="-128"/>
              </a:rPr>
              <a:t>contenant les probabilités conditionnelles </a:t>
            </a:r>
            <a:br>
              <a:rPr lang="fr-CA" altLang="ko-KR" dirty="0">
                <a:ea typeface="ＭＳ Ｐゴシック" pitchFamily="34" charset="-128"/>
              </a:rPr>
            </a:b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a:t>
            </a:r>
          </a:p>
        </p:txBody>
      </p:sp>
      <p:sp>
        <p:nvSpPr>
          <p:cNvPr id="163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63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63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CFEE322-9C5A-4CE0-91E5-0C2443C12743}" type="slidenum">
              <a:rPr lang="en-US" altLang="en-US" smtClean="0">
                <a:latin typeface="Calibri" pitchFamily="34" charset="0"/>
              </a:rPr>
              <a:pPr/>
              <a:t>19</a:t>
            </a:fld>
            <a:endParaRPr lang="en-US" altLang="en-US">
              <a:latin typeface="Calibri"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Sujets couverts</a:t>
            </a:r>
          </a:p>
        </p:txBody>
      </p:sp>
      <p:sp>
        <p:nvSpPr>
          <p:cNvPr id="5123" name="Rectangle 1027"/>
          <p:cNvSpPr>
            <a:spLocks noGrp="1" noChangeArrowheads="1"/>
          </p:cNvSpPr>
          <p:nvPr>
            <p:ph idx="1"/>
          </p:nvPr>
        </p:nvSpPr>
        <p:spPr/>
        <p:txBody>
          <a:bodyPr/>
          <a:lstStyle/>
          <a:p>
            <a:pPr eaLnBrk="1" hangingPunct="1"/>
            <a:r>
              <a:rPr lang="fr-CA" altLang="ko-KR" dirty="0">
                <a:ea typeface="ＭＳ Ｐゴシック" pitchFamily="34" charset="-128"/>
              </a:rPr>
              <a:t>Types d’inférence probabiliste temporelle</a:t>
            </a:r>
          </a:p>
          <a:p>
            <a:pPr lvl="1"/>
            <a:r>
              <a:rPr lang="fr-CA" altLang="ko-KR" dirty="0">
                <a:ea typeface="ＭＳ Ｐゴシック" pitchFamily="34" charset="-128"/>
              </a:rPr>
              <a:t>Filtrage</a:t>
            </a:r>
          </a:p>
          <a:p>
            <a:pPr lvl="1"/>
            <a:r>
              <a:rPr lang="fr-CA" altLang="ko-KR" dirty="0">
                <a:ea typeface="ＭＳ Ｐゴシック" pitchFamily="34" charset="-128"/>
              </a:rPr>
              <a:t>Prédiction</a:t>
            </a:r>
          </a:p>
          <a:p>
            <a:pPr lvl="1"/>
            <a:r>
              <a:rPr lang="fr-CA" altLang="ko-KR" dirty="0">
                <a:ea typeface="ＭＳ Ｐゴシック" pitchFamily="34" charset="-128"/>
              </a:rPr>
              <a:t>Explication la plus plausible</a:t>
            </a:r>
          </a:p>
          <a:p>
            <a:pPr lvl="1"/>
            <a:r>
              <a:rPr lang="fr-CA" altLang="ko-KR" dirty="0">
                <a:ea typeface="ＭＳ Ｐゴシック" pitchFamily="34" charset="-128"/>
              </a:rPr>
              <a:t>Lissage</a:t>
            </a:r>
          </a:p>
          <a:p>
            <a:pPr eaLnBrk="1" hangingPunct="1"/>
            <a:r>
              <a:rPr lang="fr-CA" altLang="ko-KR" dirty="0">
                <a:ea typeface="ＭＳ Ｐゴシック" pitchFamily="34" charset="-128"/>
              </a:rPr>
              <a:t>Réseau bayésien dynamique </a:t>
            </a:r>
          </a:p>
          <a:p>
            <a:pPr eaLnBrk="1" hangingPunct="1"/>
            <a:r>
              <a:rPr lang="fr-CA" altLang="ko-KR" dirty="0">
                <a:ea typeface="ＭＳ Ｐゴシック" pitchFamily="34" charset="-128"/>
              </a:rPr>
              <a:t>Chaîne de Markov </a:t>
            </a:r>
          </a:p>
          <a:p>
            <a:pPr eaLnBrk="1" hangingPunct="1"/>
            <a:r>
              <a:rPr lang="fr-CA" altLang="ko-KR" dirty="0">
                <a:ea typeface="ＭＳ Ｐゴシック" pitchFamily="34" charset="-128"/>
              </a:rPr>
              <a:t>Chaîne de Markov cachée</a:t>
            </a:r>
          </a:p>
          <a:p>
            <a:pPr eaLnBrk="1" hangingPunct="1"/>
            <a:r>
              <a:rPr lang="fr-CA" altLang="ko-KR" dirty="0">
                <a:ea typeface="ＭＳ Ｐゴシック" pitchFamily="34" charset="-128"/>
              </a:rPr>
              <a:t>Filtre de particules</a:t>
            </a:r>
          </a:p>
          <a:p>
            <a:pPr eaLnBrk="1" hangingPunct="1"/>
            <a:endParaRPr lang="fr-CA" altLang="ko-KR" dirty="0">
              <a:ea typeface="ＭＳ Ｐゴシック" pitchFamily="34" charset="-128"/>
            </a:endParaRPr>
          </a:p>
          <a:p>
            <a:pPr marL="0" indent="0" eaLnBrk="1" hangingPunct="1">
              <a:buNone/>
            </a:pPr>
            <a:endParaRPr lang="fr-CA" altLang="ko-KR" dirty="0">
              <a:ea typeface="ＭＳ Ｐゴシック" pitchFamily="34" charset="-128"/>
            </a:endParaRPr>
          </a:p>
        </p:txBody>
      </p:sp>
      <p:sp>
        <p:nvSpPr>
          <p:cNvPr id="51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atin typeface="Calibri" pitchFamily="34" charset="0"/>
              </a:rPr>
              <a:t>IFT615</a:t>
            </a:r>
            <a:endParaRPr lang="en-US">
              <a:latin typeface="Calibri" pitchFamily="34" charset="0"/>
            </a:endParaRPr>
          </a:p>
        </p:txBody>
      </p:sp>
      <p:sp>
        <p:nvSpPr>
          <p:cNvPr id="51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atin typeface="Calibri" pitchFamily="34" charset="0"/>
              </a:rPr>
              <a:t>Froduald Kabanza</a:t>
            </a:r>
            <a:endParaRPr lang="en-US">
              <a:latin typeface="Calibri" pitchFamily="34" charset="0"/>
            </a:endParaRPr>
          </a:p>
        </p:txBody>
      </p:sp>
      <p:sp>
        <p:nvSpPr>
          <p:cNvPr id="51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41FFC3D-1BCD-4C52-B4A3-1FE48148CD8D}" type="slidenum">
              <a:rPr lang="en-US" smtClean="0">
                <a:latin typeface="Calibri" pitchFamily="34" charset="0"/>
              </a:rPr>
              <a:pPr/>
              <a:t>2</a:t>
            </a:fld>
            <a:endParaRPr lang="en-US">
              <a:latin typeface="Calibri"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1741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741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7413"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B18DF23-C263-4930-B184-F252600F954C}" type="slidenum">
              <a:rPr lang="en-US" altLang="en-US" smtClean="0">
                <a:latin typeface="Calibri" pitchFamily="34" charset="0"/>
              </a:rPr>
              <a:pPr/>
              <a:t>20</a:t>
            </a:fld>
            <a:endParaRPr lang="en-US" altLang="en-US">
              <a:latin typeface="Calibri" pitchFamily="34" charset="0"/>
            </a:endParaRPr>
          </a:p>
        </p:txBody>
      </p:sp>
      <p:sp>
        <p:nvSpPr>
          <p:cNvPr id="17414" name="Text Box 89"/>
          <p:cNvSpPr txBox="1">
            <a:spLocks noChangeArrowheads="1"/>
          </p:cNvSpPr>
          <p:nvPr/>
        </p:nvSpPr>
        <p:spPr bwMode="auto">
          <a:xfrm>
            <a:off x="2306638" y="5370513"/>
            <a:ext cx="4524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7" name="Group 6">
            <a:extLst>
              <a:ext uri="{FF2B5EF4-FFF2-40B4-BE49-F238E27FC236}">
                <a16:creationId xmlns:a16="http://schemas.microsoft.com/office/drawing/2014/main" id="{93D24E84-6BD1-4AAF-9E04-7BE3D03199B7}"/>
              </a:ext>
            </a:extLst>
          </p:cNvPr>
          <p:cNvGrpSpPr/>
          <p:nvPr/>
        </p:nvGrpSpPr>
        <p:grpSpPr>
          <a:xfrm>
            <a:off x="172182" y="2328347"/>
            <a:ext cx="7412893" cy="1573728"/>
            <a:chOff x="172182" y="2328347"/>
            <a:chExt cx="7412893" cy="1573728"/>
          </a:xfrm>
        </p:grpSpPr>
        <p:sp>
          <p:nvSpPr>
            <p:cNvPr id="56" name="Oval 54"/>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424" name="ZoneTexte 13"/>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5" name="ZoneTexte 89"/>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6" name="ZoneTexte 14"/>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17427" name="ZoneTexte 92"/>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17428" name="ZoneTexte 94"/>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17429" name="ZoneTexte 97"/>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17430" name="Rectangle 15"/>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17431" name="Rectangle 16"/>
            <p:cNvSpPr>
              <a:spLocks noChangeArrowheads="1"/>
            </p:cNvSpPr>
            <p:nvPr/>
          </p:nvSpPr>
          <p:spPr bwMode="auto">
            <a:xfrm>
              <a:off x="172182" y="2328347"/>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21" name="Connecteur droit avec flèche 20"/>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17430"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Visualisation d’une chaîne de Markov</a:t>
            </a:r>
          </a:p>
        </p:txBody>
      </p:sp>
      <p:sp>
        <p:nvSpPr>
          <p:cNvPr id="19459"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9460"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9461"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8ADAC6E-CC42-491F-9EA6-AC610A4E45A5}" type="slidenum">
              <a:rPr lang="en-US" altLang="en-US" smtClean="0">
                <a:latin typeface="Calibri" pitchFamily="34" charset="0"/>
              </a:rPr>
              <a:pPr/>
              <a:t>21</a:t>
            </a:fld>
            <a:endParaRPr lang="en-US" altLang="en-US">
              <a:latin typeface="Calibri" pitchFamily="34" charset="0"/>
            </a:endParaRPr>
          </a:p>
        </p:txBody>
      </p:sp>
      <p:sp>
        <p:nvSpPr>
          <p:cNvPr id="156758" name="Rectangle 86"/>
          <p:cNvSpPr>
            <a:spLocks noChangeArrowheads="1"/>
          </p:cNvSpPr>
          <p:nvPr/>
        </p:nvSpPr>
        <p:spPr bwMode="auto">
          <a:xfrm>
            <a:off x="1763713"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59" name="Text Box 87"/>
          <p:cNvSpPr txBox="1">
            <a:spLocks noChangeArrowheads="1"/>
          </p:cNvSpPr>
          <p:nvPr/>
        </p:nvSpPr>
        <p:spPr bwMode="auto">
          <a:xfrm>
            <a:off x="1908175" y="1898650"/>
            <a:ext cx="208756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err="1">
                <a:solidFill>
                  <a:srgbClr val="3333CC"/>
                </a:solidFill>
                <a:latin typeface="+mn-lt"/>
              </a:rPr>
              <a:t>X</a:t>
            </a:r>
            <a:r>
              <a:rPr lang="fr-CA" sz="2000" baseline="-25000" dirty="0" err="1">
                <a:solidFill>
                  <a:srgbClr val="3333CC"/>
                </a:solidFill>
                <a:latin typeface="+mn-lt"/>
              </a:rPr>
              <a:t>t</a:t>
            </a:r>
            <a:endParaRPr lang="fr-CA" sz="2000" baseline="-25000" dirty="0">
              <a:solidFill>
                <a:srgbClr val="3333CC"/>
              </a:solidFill>
              <a:latin typeface="+mn-lt"/>
            </a:endParaRPr>
          </a:p>
          <a:p>
            <a:pPr>
              <a:spcBef>
                <a:spcPts val="600"/>
              </a:spcBef>
              <a:defRPr/>
            </a:pPr>
            <a:r>
              <a:rPr lang="fr-CA" sz="2000" dirty="0">
                <a:solidFill>
                  <a:srgbClr val="3333CC"/>
                </a:solidFill>
                <a:latin typeface="+mn-lt"/>
              </a:rPr>
              <a:t>Symbole actuel</a:t>
            </a:r>
          </a:p>
          <a:p>
            <a:pPr>
              <a:spcBef>
                <a:spcPts val="600"/>
              </a:spcBef>
              <a:defRPr/>
            </a:pPr>
            <a:r>
              <a:rPr lang="fr-CA" sz="2800" dirty="0">
                <a:solidFill>
                  <a:srgbClr val="3333CC"/>
                </a:solidFill>
                <a:latin typeface="+mn-lt"/>
              </a:rPr>
              <a:t> </a:t>
            </a:r>
            <a:r>
              <a:rPr lang="fr-CA" sz="2800" i="1" dirty="0">
                <a:solidFill>
                  <a:srgbClr val="3333CC"/>
                </a:solidFill>
                <a:latin typeface="+mn-lt"/>
              </a:rPr>
              <a:t>a</a:t>
            </a:r>
            <a:r>
              <a:rPr lang="fr-CA" sz="2800" dirty="0">
                <a:solidFill>
                  <a:srgbClr val="3333CC"/>
                </a:solidFill>
                <a:latin typeface="+mn-lt"/>
              </a:rPr>
              <a:t>        </a:t>
            </a:r>
            <a:r>
              <a:rPr lang="fr-CA" sz="2800" i="1" dirty="0">
                <a:solidFill>
                  <a:srgbClr val="3333CC"/>
                </a:solidFill>
                <a:latin typeface="+mn-lt"/>
              </a:rPr>
              <a:t>b</a:t>
            </a:r>
            <a:r>
              <a:rPr lang="fr-CA" sz="2800" dirty="0">
                <a:solidFill>
                  <a:srgbClr val="3333CC"/>
                </a:solidFill>
                <a:latin typeface="+mn-lt"/>
              </a:rPr>
              <a:t>       </a:t>
            </a:r>
            <a:r>
              <a:rPr lang="fr-CA" sz="2800" i="1" dirty="0">
                <a:solidFill>
                  <a:srgbClr val="3333CC"/>
                </a:solidFill>
                <a:latin typeface="+mn-lt"/>
              </a:rPr>
              <a:t>c</a:t>
            </a:r>
          </a:p>
        </p:txBody>
      </p:sp>
      <p:sp>
        <p:nvSpPr>
          <p:cNvPr id="156760" name="Text Box 88"/>
          <p:cNvSpPr txBox="1">
            <a:spLocks noChangeArrowheads="1"/>
          </p:cNvSpPr>
          <p:nvPr/>
        </p:nvSpPr>
        <p:spPr bwMode="auto">
          <a:xfrm>
            <a:off x="149225" y="3854450"/>
            <a:ext cx="13652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a:solidFill>
                  <a:srgbClr val="3333CC"/>
                </a:solidFill>
              </a:rPr>
              <a:t>X</a:t>
            </a:r>
            <a:r>
              <a:rPr lang="fr-CA" sz="2000" baseline="-25000" dirty="0">
                <a:solidFill>
                  <a:srgbClr val="3333CC"/>
                </a:solidFill>
              </a:rPr>
              <a:t>t+1</a:t>
            </a:r>
          </a:p>
          <a:p>
            <a:pPr>
              <a:spcBef>
                <a:spcPct val="50000"/>
              </a:spcBef>
              <a:defRPr/>
            </a:pPr>
            <a:r>
              <a:rPr lang="fr-CA" sz="2000" dirty="0">
                <a:solidFill>
                  <a:srgbClr val="3333CC"/>
                </a:solidFill>
                <a:latin typeface="+mn-lt"/>
              </a:rPr>
              <a:t>Prochain symbole</a:t>
            </a:r>
          </a:p>
        </p:txBody>
      </p:sp>
      <p:sp>
        <p:nvSpPr>
          <p:cNvPr id="156761" name="Text Box 89"/>
          <p:cNvSpPr txBox="1">
            <a:spLocks noChangeArrowheads="1"/>
          </p:cNvSpPr>
          <p:nvPr/>
        </p:nvSpPr>
        <p:spPr bwMode="auto">
          <a:xfrm>
            <a:off x="1331913" y="3295650"/>
            <a:ext cx="396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p>
        </p:txBody>
      </p:sp>
      <p:sp>
        <p:nvSpPr>
          <p:cNvPr id="156762" name="Rectangle 90"/>
          <p:cNvSpPr>
            <a:spLocks noChangeArrowheads="1"/>
          </p:cNvSpPr>
          <p:nvPr/>
        </p:nvSpPr>
        <p:spPr bwMode="auto">
          <a:xfrm>
            <a:off x="1763713"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3" name="Rectangle 91"/>
          <p:cNvSpPr>
            <a:spLocks noChangeArrowheads="1"/>
          </p:cNvSpPr>
          <p:nvPr/>
        </p:nvSpPr>
        <p:spPr bwMode="auto">
          <a:xfrm>
            <a:off x="1763713"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4" name="Rectangle 92"/>
          <p:cNvSpPr>
            <a:spLocks noChangeArrowheads="1"/>
          </p:cNvSpPr>
          <p:nvPr/>
        </p:nvSpPr>
        <p:spPr bwMode="auto">
          <a:xfrm>
            <a:off x="2555875" y="3962400"/>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5" name="Rectangle 93"/>
          <p:cNvSpPr>
            <a:spLocks noChangeArrowheads="1"/>
          </p:cNvSpPr>
          <p:nvPr/>
        </p:nvSpPr>
        <p:spPr bwMode="auto">
          <a:xfrm>
            <a:off x="2555875" y="4681538"/>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6" name="Rectangle 94"/>
          <p:cNvSpPr>
            <a:spLocks noChangeArrowheads="1"/>
          </p:cNvSpPr>
          <p:nvPr/>
        </p:nvSpPr>
        <p:spPr bwMode="auto">
          <a:xfrm>
            <a:off x="3348038"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7" name="Rectangle 95"/>
          <p:cNvSpPr>
            <a:spLocks noChangeArrowheads="1"/>
          </p:cNvSpPr>
          <p:nvPr/>
        </p:nvSpPr>
        <p:spPr bwMode="auto">
          <a:xfrm>
            <a:off x="3348038"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8" name="Rectangle 96"/>
          <p:cNvSpPr>
            <a:spLocks noChangeArrowheads="1"/>
          </p:cNvSpPr>
          <p:nvPr/>
        </p:nvSpPr>
        <p:spPr bwMode="auto">
          <a:xfrm>
            <a:off x="3348038"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9" name="Rectangle 97"/>
          <p:cNvSpPr>
            <a:spLocks noChangeArrowheads="1"/>
          </p:cNvSpPr>
          <p:nvPr/>
        </p:nvSpPr>
        <p:spPr bwMode="auto">
          <a:xfrm>
            <a:off x="2555875" y="3241675"/>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70" name="Text Box 98"/>
          <p:cNvSpPr txBox="1">
            <a:spLocks noChangeArrowheads="1"/>
          </p:cNvSpPr>
          <p:nvPr/>
        </p:nvSpPr>
        <p:spPr bwMode="auto">
          <a:xfrm>
            <a:off x="1822450" y="3216275"/>
            <a:ext cx="2355850"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5000"/>
              </a:lnSpc>
              <a:spcBef>
                <a:spcPct val="50000"/>
              </a:spcBef>
              <a:defRPr/>
            </a:pPr>
            <a:r>
              <a:rPr lang="en-US" sz="2800" dirty="0">
                <a:solidFill>
                  <a:srgbClr val="000000"/>
                </a:solidFill>
                <a:latin typeface="+mn-lt"/>
              </a:rPr>
              <a:t> .7       .3       0</a:t>
            </a:r>
          </a:p>
          <a:p>
            <a:pPr>
              <a:lnSpc>
                <a:spcPct val="125000"/>
              </a:lnSpc>
              <a:spcBef>
                <a:spcPct val="50000"/>
              </a:spcBef>
              <a:defRPr/>
            </a:pPr>
            <a:r>
              <a:rPr lang="en-US" sz="2800" dirty="0">
                <a:solidFill>
                  <a:srgbClr val="000000"/>
                </a:solidFill>
                <a:latin typeface="+mn-lt"/>
              </a:rPr>
              <a:t> .2       .7      .5</a:t>
            </a:r>
          </a:p>
          <a:p>
            <a:pPr>
              <a:lnSpc>
                <a:spcPct val="125000"/>
              </a:lnSpc>
              <a:spcBef>
                <a:spcPct val="50000"/>
              </a:spcBef>
              <a:defRPr/>
            </a:pPr>
            <a:r>
              <a:rPr lang="en-US" sz="2800" dirty="0">
                <a:solidFill>
                  <a:srgbClr val="000000"/>
                </a:solidFill>
                <a:latin typeface="+mn-lt"/>
              </a:rPr>
              <a:t> .1        0      .5</a:t>
            </a:r>
          </a:p>
          <a:p>
            <a:pPr>
              <a:spcBef>
                <a:spcPct val="50000"/>
              </a:spcBef>
              <a:defRPr/>
            </a:pPr>
            <a:endParaRPr lang="en-US" sz="2800" dirty="0">
              <a:solidFill>
                <a:srgbClr val="000000"/>
              </a:solidFill>
              <a:latin typeface="+mn-lt"/>
            </a:endParaRPr>
          </a:p>
        </p:txBody>
      </p:sp>
      <p:sp>
        <p:nvSpPr>
          <p:cNvPr id="19475" name="Text Box 112"/>
          <p:cNvSpPr txBox="1">
            <a:spLocks noChangeArrowheads="1"/>
          </p:cNvSpPr>
          <p:nvPr/>
        </p:nvSpPr>
        <p:spPr bwMode="auto">
          <a:xfrm>
            <a:off x="1042988" y="5767388"/>
            <a:ext cx="6805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 </a:t>
            </a:r>
            <a:r>
              <a:rPr lang="fr-CA" altLang="en-US" sz="2000" dirty="0">
                <a:latin typeface="Calibri" pitchFamily="34" charset="0"/>
              </a:rPr>
              <a:t>(flux de symboles)</a:t>
            </a:r>
            <a:br>
              <a:rPr lang="fr-CA" altLang="en-US" sz="2000" dirty="0">
                <a:solidFill>
                  <a:srgbClr val="000000"/>
                </a:solidFill>
                <a:latin typeface="Calibri" pitchFamily="34" charset="0"/>
              </a:rPr>
            </a:br>
            <a:r>
              <a:rPr lang="fr-CA" altLang="en-US" sz="2000" dirty="0">
                <a:solidFill>
                  <a:srgbClr val="000000"/>
                </a:solidFill>
                <a:latin typeface="Calibri" pitchFamily="34" charset="0"/>
              </a:rPr>
              <a:t>Exemple de chaîne</a:t>
            </a:r>
            <a:r>
              <a:rPr lang="fr-FR" altLang="en-US" sz="2000" dirty="0">
                <a:solidFill>
                  <a:srgbClr val="000000"/>
                </a:solidFill>
                <a:latin typeface="Calibri" pitchFamily="34" charset="0"/>
              </a:rPr>
              <a:t>:</a:t>
            </a:r>
            <a:r>
              <a:rPr lang="fr-CA" altLang="en-US" sz="2000" dirty="0">
                <a:solidFill>
                  <a:srgbClr val="000000"/>
                </a:solidFill>
                <a:latin typeface="Calibri" pitchFamily="34" charset="0"/>
              </a:rPr>
              <a:t>  </a:t>
            </a:r>
            <a:r>
              <a:rPr lang="fr-CA" altLang="en-US" sz="2000" i="1" dirty="0" err="1">
                <a:solidFill>
                  <a:srgbClr val="000099"/>
                </a:solidFill>
                <a:latin typeface="Calibri" pitchFamily="34" charset="0"/>
              </a:rPr>
              <a:t>ccbbbbaaaaabaabacbabaaa</a:t>
            </a:r>
            <a:endParaRPr lang="fr-CA" altLang="en-US" sz="2000" i="1" dirty="0">
              <a:solidFill>
                <a:srgbClr val="000099"/>
              </a:solidFill>
              <a:latin typeface="Calibri" pitchFamily="34" charset="0"/>
            </a:endParaRPr>
          </a:p>
        </p:txBody>
      </p:sp>
      <p:sp>
        <p:nvSpPr>
          <p:cNvPr id="156798" name="Line 126"/>
          <p:cNvSpPr>
            <a:spLocks noChangeShapeType="1"/>
          </p:cNvSpPr>
          <p:nvPr/>
        </p:nvSpPr>
        <p:spPr bwMode="auto">
          <a:xfrm flipH="1">
            <a:off x="4462463" y="1536700"/>
            <a:ext cx="30162" cy="409575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a:defRPr/>
            </a:pPr>
            <a:endParaRPr lang="en-CA">
              <a:latin typeface="+mn-lt"/>
              <a:ea typeface="ＭＳ Ｐゴシック" charset="0"/>
              <a:cs typeface="ＭＳ Ｐゴシック" charset="0"/>
            </a:endParaRPr>
          </a:p>
        </p:txBody>
      </p:sp>
      <p:sp>
        <p:nvSpPr>
          <p:cNvPr id="19478" name="Text Box 127"/>
          <p:cNvSpPr txBox="1">
            <a:spLocks noChangeArrowheads="1"/>
          </p:cNvSpPr>
          <p:nvPr/>
        </p:nvSpPr>
        <p:spPr bwMode="auto">
          <a:xfrm>
            <a:off x="1516063" y="1530350"/>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matricielle</a:t>
            </a:r>
            <a:endParaRPr lang="en-US" altLang="en-US" b="1">
              <a:solidFill>
                <a:srgbClr val="000000"/>
              </a:solidFill>
              <a:latin typeface="Calibri" pitchFamily="34" charset="0"/>
            </a:endParaRPr>
          </a:p>
        </p:txBody>
      </p:sp>
      <p:sp>
        <p:nvSpPr>
          <p:cNvPr id="19479" name="Text Box 128"/>
          <p:cNvSpPr txBox="1">
            <a:spLocks noChangeArrowheads="1"/>
          </p:cNvSpPr>
          <p:nvPr/>
        </p:nvSpPr>
        <p:spPr bwMode="auto">
          <a:xfrm>
            <a:off x="5113338" y="1527175"/>
            <a:ext cx="2689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graphique</a:t>
            </a:r>
            <a:endParaRPr lang="en-US" altLang="en-US" b="1">
              <a:solidFill>
                <a:srgbClr val="000000"/>
              </a:solidFill>
              <a:latin typeface="Calibri" pitchFamily="34" charset="0"/>
            </a:endParaRPr>
          </a:p>
        </p:txBody>
      </p:sp>
      <p:sp>
        <p:nvSpPr>
          <p:cNvPr id="22551" name="Rectangle 45"/>
          <p:cNvSpPr>
            <a:spLocks noChangeArrowheads="1"/>
          </p:cNvSpPr>
          <p:nvPr/>
        </p:nvSpPr>
        <p:spPr bwMode="auto">
          <a:xfrm>
            <a:off x="1301750" y="4781550"/>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c</a:t>
            </a:r>
            <a:endParaRPr lang="fr-CA" sz="2800" i="1" dirty="0">
              <a:latin typeface="+mn-lt"/>
              <a:ea typeface="ＭＳ Ｐゴシック" charset="0"/>
              <a:cs typeface="ＭＳ Ｐゴシック" charset="0"/>
            </a:endParaRPr>
          </a:p>
        </p:txBody>
      </p:sp>
      <p:sp>
        <p:nvSpPr>
          <p:cNvPr id="22552" name="Rectangle 46"/>
          <p:cNvSpPr>
            <a:spLocks noChangeArrowheads="1"/>
          </p:cNvSpPr>
          <p:nvPr/>
        </p:nvSpPr>
        <p:spPr bwMode="auto">
          <a:xfrm>
            <a:off x="1296988" y="4032250"/>
            <a:ext cx="458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b</a:t>
            </a:r>
            <a:endParaRPr lang="fr-CA" sz="2800" i="1" dirty="0">
              <a:latin typeface="+mn-lt"/>
              <a:ea typeface="ＭＳ Ｐゴシック" charset="0"/>
              <a:cs typeface="ＭＳ Ｐゴシック" charset="0"/>
            </a:endParaRPr>
          </a:p>
        </p:txBody>
      </p:sp>
      <p:grpSp>
        <p:nvGrpSpPr>
          <p:cNvPr id="2" name="Group 1"/>
          <p:cNvGrpSpPr/>
          <p:nvPr/>
        </p:nvGrpSpPr>
        <p:grpSpPr>
          <a:xfrm>
            <a:off x="4881563" y="2532063"/>
            <a:ext cx="3611562" cy="3124201"/>
            <a:chOff x="4881563" y="2532063"/>
            <a:chExt cx="3611562" cy="3124201"/>
          </a:xfrm>
        </p:grpSpPr>
        <p:cxnSp>
          <p:nvCxnSpPr>
            <p:cNvPr id="19482" name="AutoShape 109"/>
            <p:cNvCxnSpPr>
              <a:cxnSpLocks noChangeShapeType="1"/>
            </p:cNvCxnSpPr>
            <p:nvPr/>
          </p:nvCxnSpPr>
          <p:spPr bwMode="auto">
            <a:xfrm rot="10800000" flipH="1">
              <a:off x="4881563" y="3227388"/>
              <a:ext cx="411162" cy="393700"/>
            </a:xfrm>
            <a:prstGeom prst="curvedConnector4">
              <a:avLst>
                <a:gd name="adj1" fmla="val -52125"/>
                <a:gd name="adj2" fmla="val 154435"/>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3" name="AutoShape 110"/>
            <p:cNvCxnSpPr>
              <a:cxnSpLocks noChangeShapeType="1"/>
            </p:cNvCxnSpPr>
            <p:nvPr/>
          </p:nvCxnSpPr>
          <p:spPr bwMode="auto">
            <a:xfrm rot="16200000" flipH="1">
              <a:off x="6407150" y="4919663"/>
              <a:ext cx="1588" cy="560387"/>
            </a:xfrm>
            <a:prstGeom prst="curvedConnector3">
              <a:avLst>
                <a:gd name="adj1" fmla="val 204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58" name="Text Box 102"/>
            <p:cNvSpPr txBox="1">
              <a:spLocks noChangeArrowheads="1"/>
            </p:cNvSpPr>
            <p:nvPr/>
          </p:nvSpPr>
          <p:spPr bwMode="auto">
            <a:xfrm>
              <a:off x="5106988" y="3328988"/>
              <a:ext cx="2808287"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r>
                <a:rPr lang="en-US" sz="2800" dirty="0">
                  <a:solidFill>
                    <a:srgbClr val="3333CC"/>
                  </a:solidFill>
                  <a:latin typeface="+mn-lt"/>
                </a:rPr>
                <a:t>                          </a:t>
              </a:r>
              <a:r>
                <a:rPr lang="en-US" sz="2800" i="1" dirty="0">
                  <a:solidFill>
                    <a:srgbClr val="3333CC"/>
                  </a:solidFill>
                  <a:latin typeface="+mn-lt"/>
                </a:rPr>
                <a:t>b</a:t>
              </a:r>
            </a:p>
            <a:p>
              <a:pPr>
                <a:spcBef>
                  <a:spcPct val="50000"/>
                </a:spcBef>
                <a:defRPr/>
              </a:pPr>
              <a:endParaRPr lang="en-US" sz="2800" dirty="0">
                <a:solidFill>
                  <a:srgbClr val="3333CC"/>
                </a:solidFill>
                <a:latin typeface="+mn-lt"/>
              </a:endParaRPr>
            </a:p>
            <a:p>
              <a:pPr>
                <a:spcBef>
                  <a:spcPct val="50000"/>
                </a:spcBef>
                <a:defRPr/>
              </a:pPr>
              <a:r>
                <a:rPr lang="en-US" sz="2800" dirty="0">
                  <a:solidFill>
                    <a:srgbClr val="3333CC"/>
                  </a:solidFill>
                  <a:latin typeface="+mn-lt"/>
                </a:rPr>
                <a:t>              </a:t>
              </a:r>
              <a:r>
                <a:rPr lang="en-US" sz="2800" i="1" dirty="0">
                  <a:solidFill>
                    <a:srgbClr val="3333CC"/>
                  </a:solidFill>
                  <a:latin typeface="+mn-lt"/>
                </a:rPr>
                <a:t>c</a:t>
              </a:r>
            </a:p>
          </p:txBody>
        </p:sp>
        <p:cxnSp>
          <p:nvCxnSpPr>
            <p:cNvPr id="19488" name="AutoShape 103"/>
            <p:cNvCxnSpPr>
              <a:cxnSpLocks noChangeShapeType="1"/>
            </p:cNvCxnSpPr>
            <p:nvPr/>
          </p:nvCxnSpPr>
          <p:spPr bwMode="auto">
            <a:xfrm flipH="1">
              <a:off x="6688138"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9" name="AutoShape 104"/>
            <p:cNvCxnSpPr>
              <a:cxnSpLocks noChangeShapeType="1"/>
            </p:cNvCxnSpPr>
            <p:nvPr/>
          </p:nvCxnSpPr>
          <p:spPr bwMode="auto">
            <a:xfrm>
              <a:off x="5572125"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0" name="AutoShape 105"/>
            <p:cNvCxnSpPr>
              <a:cxnSpLocks noChangeShapeType="1"/>
            </p:cNvCxnSpPr>
            <p:nvPr/>
          </p:nvCxnSpPr>
          <p:spPr bwMode="auto">
            <a:xfrm>
              <a:off x="5702300" y="362108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1" name="AutoShape 106"/>
            <p:cNvCxnSpPr>
              <a:cxnSpLocks noChangeShapeType="1"/>
            </p:cNvCxnSpPr>
            <p:nvPr/>
          </p:nvCxnSpPr>
          <p:spPr bwMode="auto">
            <a:xfrm rot="10800000">
              <a:off x="5292725" y="4013201"/>
              <a:ext cx="704850"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2" name="AutoShape 107"/>
            <p:cNvCxnSpPr>
              <a:cxnSpLocks noChangeShapeType="1"/>
            </p:cNvCxnSpPr>
            <p:nvPr/>
          </p:nvCxnSpPr>
          <p:spPr bwMode="auto">
            <a:xfrm rot="16200000" flipH="1" flipV="1">
              <a:off x="6407150" y="250348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3" name="AutoShape 108"/>
            <p:cNvCxnSpPr>
              <a:cxnSpLocks noChangeShapeType="1"/>
            </p:cNvCxnSpPr>
            <p:nvPr/>
          </p:nvCxnSpPr>
          <p:spPr bwMode="auto">
            <a:xfrm flipV="1">
              <a:off x="6818313" y="3902076"/>
              <a:ext cx="985837" cy="1016000"/>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4" name="AutoShape 111"/>
            <p:cNvCxnSpPr>
              <a:cxnSpLocks noChangeShapeType="1"/>
            </p:cNvCxnSpPr>
            <p:nvPr/>
          </p:nvCxnSpPr>
          <p:spPr bwMode="auto">
            <a:xfrm flipH="1" flipV="1">
              <a:off x="7524750" y="322738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66" name="Text Box 116"/>
            <p:cNvSpPr txBox="1">
              <a:spLocks noChangeArrowheads="1"/>
            </p:cNvSpPr>
            <p:nvPr/>
          </p:nvSpPr>
          <p:spPr bwMode="auto">
            <a:xfrm>
              <a:off x="4959350" y="25320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7" name="Text Box 117"/>
            <p:cNvSpPr txBox="1">
              <a:spLocks noChangeArrowheads="1"/>
            </p:cNvSpPr>
            <p:nvPr/>
          </p:nvSpPr>
          <p:spPr bwMode="auto">
            <a:xfrm>
              <a:off x="6407150" y="26781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2568" name="Text Box 118"/>
            <p:cNvSpPr txBox="1">
              <a:spLocks noChangeArrowheads="1"/>
            </p:cNvSpPr>
            <p:nvPr/>
          </p:nvSpPr>
          <p:spPr bwMode="auto">
            <a:xfrm>
              <a:off x="8094663" y="26162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9" name="Text Box 119"/>
            <p:cNvSpPr txBox="1">
              <a:spLocks noChangeArrowheads="1"/>
            </p:cNvSpPr>
            <p:nvPr/>
          </p:nvSpPr>
          <p:spPr bwMode="auto">
            <a:xfrm>
              <a:off x="6562725" y="32623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2570" name="Text Box 120"/>
            <p:cNvSpPr txBox="1">
              <a:spLocks noChangeArrowheads="1"/>
            </p:cNvSpPr>
            <p:nvPr/>
          </p:nvSpPr>
          <p:spPr bwMode="auto">
            <a:xfrm>
              <a:off x="6778625" y="38258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2571" name="Text Box 121"/>
            <p:cNvSpPr txBox="1">
              <a:spLocks noChangeArrowheads="1"/>
            </p:cNvSpPr>
            <p:nvPr/>
          </p:nvSpPr>
          <p:spPr bwMode="auto">
            <a:xfrm>
              <a:off x="7451725" y="4457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2" name="Text Box 122"/>
            <p:cNvSpPr txBox="1">
              <a:spLocks noChangeArrowheads="1"/>
            </p:cNvSpPr>
            <p:nvPr/>
          </p:nvSpPr>
          <p:spPr bwMode="auto">
            <a:xfrm>
              <a:off x="5848350" y="528955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3" name="Text Box 123"/>
            <p:cNvSpPr txBox="1">
              <a:spLocks noChangeArrowheads="1"/>
            </p:cNvSpPr>
            <p:nvPr/>
          </p:nvSpPr>
          <p:spPr bwMode="auto">
            <a:xfrm>
              <a:off x="5845175" y="4035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2574" name="Text Box 124"/>
            <p:cNvSpPr txBox="1">
              <a:spLocks noChangeArrowheads="1"/>
            </p:cNvSpPr>
            <p:nvPr/>
          </p:nvSpPr>
          <p:spPr bwMode="auto">
            <a:xfrm>
              <a:off x="5186363" y="4479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48" name="Rectangle 47"/>
            <p:cNvSpPr/>
            <p:nvPr/>
          </p:nvSpPr>
          <p:spPr>
            <a:xfrm>
              <a:off x="4918076" y="3338513"/>
              <a:ext cx="784224" cy="515938"/>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Rectangle 48"/>
            <p:cNvSpPr/>
            <p:nvPr/>
          </p:nvSpPr>
          <p:spPr>
            <a:xfrm>
              <a:off x="7150101" y="3340101"/>
              <a:ext cx="784224" cy="561879"/>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0" name="Rectangle 49"/>
            <p:cNvSpPr/>
            <p:nvPr/>
          </p:nvSpPr>
          <p:spPr>
            <a:xfrm>
              <a:off x="6047581" y="4681538"/>
              <a:ext cx="784224" cy="519113"/>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Probabilité de générer une séquence d’états</a:t>
            </a:r>
          </a:p>
        </p:txBody>
      </p:sp>
      <mc:AlternateContent xmlns:mc="http://schemas.openxmlformats.org/markup-compatibility/2006" xmlns:a14="http://schemas.microsoft.com/office/drawing/2010/main">
        <mc:Choice Requires="a14">
          <p:sp>
            <p:nvSpPr>
              <p:cNvPr id="18435" name="Espace réservé du contenu 1"/>
              <p:cNvSpPr>
                <a:spLocks noGrp="1"/>
              </p:cNvSpPr>
              <p:nvPr>
                <p:ph idx="1"/>
              </p:nvPr>
            </p:nvSpPr>
            <p:spPr>
              <a:xfrm>
                <a:off x="206061" y="3809102"/>
                <a:ext cx="7866814" cy="1087894"/>
              </a:xfrm>
            </p:spPr>
            <p:txBody>
              <a:bodyPr/>
              <a:lstStyle/>
              <a:p>
                <a:pPr marL="0" indent="0" eaLnBrk="1" hangingPunct="1">
                  <a:buFont typeface="Lucida Grande" charset="0"/>
                  <a:buNone/>
                </a:pPr>
                <a:r>
                  <a:rPr lang="fr-CA" altLang="en-US" dirty="0">
                    <a:ea typeface="ＭＳ Ｐゴシック" pitchFamily="34" charset="-128"/>
                  </a:rPr>
                  <a:t>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1:t</a:t>
                </a:r>
                <a:r>
                  <a:rPr lang="fr-CA" altLang="en-US" sz="4800" dirty="0">
                    <a:ea typeface="ＭＳ Ｐゴシック" pitchFamily="34" charset="-128"/>
                  </a:rPr>
                  <a:t>) =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a:t>
                </a:r>
                <a:r>
                  <a:rPr lang="fr-CA" altLang="en-US" sz="4800" dirty="0">
                    <a:ea typeface="ＭＳ Ｐゴシック" pitchFamily="34" charset="-128"/>
                  </a:rPr>
                  <a:t>) </a:t>
                </a:r>
                <a14:m>
                  <m:oMath xmlns:m="http://schemas.openxmlformats.org/officeDocument/2006/math">
                    <m:sSubSup>
                      <m:sSubSupPr>
                        <m:ctrlPr>
                          <a:rPr lang="fr-CA" sz="4400" i="1" smtClean="0">
                            <a:solidFill>
                              <a:srgbClr val="836967"/>
                            </a:solidFill>
                            <a:latin typeface="Cambria Math" panose="02040503050406030204" pitchFamily="18" charset="0"/>
                          </a:rPr>
                        </m:ctrlPr>
                      </m:sSubSupPr>
                      <m:e>
                        <m:r>
                          <a:rPr lang="fr-CA" sz="4400" i="1" smtClean="0">
                            <a:latin typeface="Cambria Math" panose="02040503050406030204" pitchFamily="18" charset="0"/>
                          </a:rPr>
                          <m:t>𝛱</m:t>
                        </m:r>
                      </m:e>
                      <m:sub>
                        <m:r>
                          <a:rPr lang="fr-CA" sz="4400" i="1" smtClean="0">
                            <a:latin typeface="Cambria Math" panose="02040503050406030204" pitchFamily="18" charset="0"/>
                          </a:rPr>
                          <m:t>ⅈ=</m:t>
                        </m:r>
                        <m:r>
                          <a:rPr lang="en-CA" sz="4400" b="0" i="1" smtClean="0">
                            <a:latin typeface="Cambria Math" panose="02040503050406030204" pitchFamily="18" charset="0"/>
                          </a:rPr>
                          <m:t>2</m:t>
                        </m:r>
                      </m:sub>
                      <m:sup>
                        <m:r>
                          <a:rPr lang="fr-CA" sz="4400" i="1" smtClean="0">
                            <a:latin typeface="Cambria Math" panose="02040503050406030204" pitchFamily="18" charset="0"/>
                          </a:rPr>
                          <m:t>𝑡</m:t>
                        </m:r>
                      </m:sup>
                    </m:sSubSup>
                    <m:r>
                      <a:rPr lang="fr-CA" sz="4400" i="1" smtClean="0">
                        <a:latin typeface="Cambria Math" panose="02040503050406030204" pitchFamily="18" charset="0"/>
                      </a:rPr>
                      <m:t> </m:t>
                    </m:r>
                  </m:oMath>
                </a14:m>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i</a:t>
                </a:r>
                <a:r>
                  <a:rPr lang="fr-CA" altLang="en-US" sz="4800" baseline="-25000" dirty="0">
                    <a:ea typeface="ＭＳ Ｐゴシック" pitchFamily="34" charset="-128"/>
                  </a:rPr>
                  <a:t> </a:t>
                </a:r>
                <a:r>
                  <a:rPr lang="fr-CA" altLang="en-US" sz="4800" dirty="0">
                    <a:ea typeface="ＭＳ Ｐゴシック" pitchFamily="34" charset="-128"/>
                  </a:rPr>
                  <a:t>| </a:t>
                </a:r>
                <a:r>
                  <a:rPr lang="fr-CA" altLang="en-US" sz="4800" i="1" dirty="0">
                    <a:ea typeface="ＭＳ Ｐゴシック" pitchFamily="34" charset="-128"/>
                  </a:rPr>
                  <a:t>X</a:t>
                </a:r>
                <a:r>
                  <a:rPr lang="fr-CA" altLang="en-US" sz="4800" i="1" baseline="-25000" dirty="0">
                    <a:ea typeface="ＭＳ Ｐゴシック" pitchFamily="34" charset="-128"/>
                  </a:rPr>
                  <a:t>i-1</a:t>
                </a:r>
                <a:r>
                  <a:rPr lang="fr-CA" altLang="en-US" sz="4800" dirty="0">
                    <a:ea typeface="ＭＳ Ｐゴシック" pitchFamily="34" charset="-128"/>
                  </a:rPr>
                  <a:t>)</a:t>
                </a:r>
                <a:endParaRPr lang="fr-CA" altLang="en-US" sz="4800" baseline="-25000" dirty="0">
                  <a:ea typeface="ＭＳ Ｐゴシック" pitchFamily="34" charset="-128"/>
                </a:endParaRPr>
              </a:p>
            </p:txBody>
          </p:sp>
        </mc:Choice>
        <mc:Fallback xmlns="">
          <p:sp>
            <p:nvSpPr>
              <p:cNvPr id="18435" name="Espace réservé du contenu 1"/>
              <p:cNvSpPr>
                <a:spLocks noGrp="1" noRot="1" noChangeAspect="1" noMove="1" noResize="1" noEditPoints="1" noAdjustHandles="1" noChangeArrowheads="1" noChangeShapeType="1" noTextEdit="1"/>
              </p:cNvSpPr>
              <p:nvPr>
                <p:ph idx="1"/>
              </p:nvPr>
            </p:nvSpPr>
            <p:spPr>
              <a:xfrm>
                <a:off x="206061" y="3809102"/>
                <a:ext cx="7866814" cy="1087894"/>
              </a:xfrm>
              <a:blipFill>
                <a:blip r:embed="rId3"/>
                <a:stretch>
                  <a:fillRect t="-12360" b="-6180"/>
                </a:stretch>
              </a:blipFill>
            </p:spPr>
            <p:txBody>
              <a:bodyPr/>
              <a:lstStyle/>
              <a:p>
                <a:r>
                  <a:rPr lang="en-US">
                    <a:noFill/>
                  </a:rPr>
                  <a:t> </a:t>
                </a:r>
              </a:p>
            </p:txBody>
          </p:sp>
        </mc:Fallback>
      </mc:AlternateContent>
      <p:sp>
        <p:nvSpPr>
          <p:cNvPr id="184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84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84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0EA5937-003E-44C7-B60B-FAD5AADB8A90}" type="slidenum">
              <a:rPr lang="en-US" altLang="en-US" smtClean="0">
                <a:latin typeface="Calibri" pitchFamily="34" charset="0"/>
              </a:rPr>
              <a:pPr/>
              <a:t>22</a:t>
            </a:fld>
            <a:endParaRPr lang="en-US" altLang="en-US">
              <a:latin typeface="Calibri" pitchFamily="34" charset="0"/>
            </a:endParaRPr>
          </a:p>
        </p:txBody>
      </p:sp>
      <p:sp>
        <p:nvSpPr>
          <p:cNvPr id="18439" name="Text Box 41"/>
          <p:cNvSpPr txBox="1">
            <a:spLocks noChangeArrowheads="1"/>
          </p:cNvSpPr>
          <p:nvPr/>
        </p:nvSpPr>
        <p:spPr bwMode="auto">
          <a:xfrm>
            <a:off x="693235" y="5688976"/>
            <a:ext cx="32306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une séquence d’états, allant du temps 1 au temps </a:t>
            </a:r>
            <a:r>
              <a:rPr lang="fr-CA" altLang="en-US" sz="1600" i="1" dirty="0">
                <a:solidFill>
                  <a:schemeClr val="tx2">
                    <a:lumMod val="60000"/>
                    <a:lumOff val="40000"/>
                  </a:schemeClr>
                </a:solidFill>
                <a:latin typeface="Calibri" pitchFamily="34" charset="0"/>
              </a:rPr>
              <a:t>t</a:t>
            </a:r>
          </a:p>
        </p:txBody>
      </p:sp>
      <p:sp>
        <p:nvSpPr>
          <p:cNvPr id="23557" name="AutoShape 42"/>
          <p:cNvSpPr>
            <a:spLocks noChangeArrowheads="1"/>
          </p:cNvSpPr>
          <p:nvPr/>
        </p:nvSpPr>
        <p:spPr bwMode="auto">
          <a:xfrm>
            <a:off x="1766386" y="4547188"/>
            <a:ext cx="142875" cy="1141413"/>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59" name="AutoShape 44"/>
          <p:cNvSpPr>
            <a:spLocks noChangeArrowheads="1"/>
          </p:cNvSpPr>
          <p:nvPr/>
        </p:nvSpPr>
        <p:spPr bwMode="auto">
          <a:xfrm>
            <a:off x="6066923" y="4704352"/>
            <a:ext cx="142875" cy="984250"/>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60" name="AutoShape 45"/>
          <p:cNvSpPr>
            <a:spLocks noChangeArrowheads="1"/>
          </p:cNvSpPr>
          <p:nvPr/>
        </p:nvSpPr>
        <p:spPr bwMode="auto">
          <a:xfrm>
            <a:off x="3599948" y="4583701"/>
            <a:ext cx="142875" cy="431800"/>
          </a:xfrm>
          <a:prstGeom prst="upArrow">
            <a:avLst>
              <a:gd name="adj1" fmla="val 50000"/>
              <a:gd name="adj2" fmla="val 75556"/>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8444" name="Text Box 46"/>
          <p:cNvSpPr txBox="1">
            <a:spLocks noChangeArrowheads="1"/>
          </p:cNvSpPr>
          <p:nvPr/>
        </p:nvSpPr>
        <p:spPr bwMode="auto">
          <a:xfrm>
            <a:off x="5528760" y="5847726"/>
            <a:ext cx="1765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dirty="0">
                <a:solidFill>
                  <a:schemeClr val="tx2">
                    <a:lumMod val="60000"/>
                    <a:lumOff val="40000"/>
                  </a:schemeClr>
                </a:solidFill>
                <a:latin typeface="Calibri" pitchFamily="34" charset="0"/>
              </a:rPr>
              <a:t>modèle de transition</a:t>
            </a:r>
            <a:endParaRPr lang="fr-CA" altLang="en-US" sz="1600" dirty="0">
              <a:solidFill>
                <a:schemeClr val="tx2">
                  <a:lumMod val="60000"/>
                  <a:lumOff val="40000"/>
                </a:schemeClr>
              </a:solidFill>
              <a:latin typeface="Calibri" pitchFamily="34" charset="0"/>
            </a:endParaRPr>
          </a:p>
        </p:txBody>
      </p:sp>
      <p:sp>
        <p:nvSpPr>
          <p:cNvPr id="23563" name="AutoShape 48"/>
          <p:cNvSpPr>
            <a:spLocks noChangeArrowheads="1"/>
          </p:cNvSpPr>
          <p:nvPr/>
        </p:nvSpPr>
        <p:spPr bwMode="auto">
          <a:xfrm>
            <a:off x="4217664" y="3604419"/>
            <a:ext cx="107950" cy="323850"/>
          </a:xfrm>
          <a:prstGeom prst="downArrow">
            <a:avLst>
              <a:gd name="adj1" fmla="val 50000"/>
              <a:gd name="adj2" fmla="val 75000"/>
            </a:avLst>
          </a:prstGeom>
          <a:solidFill>
            <a:srgbClr val="FF0000"/>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grpSp>
        <p:nvGrpSpPr>
          <p:cNvPr id="17" name="Group 16">
            <a:extLst>
              <a:ext uri="{FF2B5EF4-FFF2-40B4-BE49-F238E27FC236}">
                <a16:creationId xmlns:a16="http://schemas.microsoft.com/office/drawing/2014/main" id="{A1F55EE0-E3EE-43DB-92ED-D3DE94C05D43}"/>
              </a:ext>
            </a:extLst>
          </p:cNvPr>
          <p:cNvGrpSpPr/>
          <p:nvPr/>
        </p:nvGrpSpPr>
        <p:grpSpPr>
          <a:xfrm>
            <a:off x="813782" y="1398121"/>
            <a:ext cx="6875963" cy="1531177"/>
            <a:chOff x="709112" y="2370898"/>
            <a:chExt cx="6875963" cy="1531177"/>
          </a:xfrm>
        </p:grpSpPr>
        <p:sp>
          <p:nvSpPr>
            <p:cNvPr id="18" name="Oval 54">
              <a:extLst>
                <a:ext uri="{FF2B5EF4-FFF2-40B4-BE49-F238E27FC236}">
                  <a16:creationId xmlns:a16="http://schemas.microsoft.com/office/drawing/2014/main" id="{A7FE67E9-D890-41FA-A7CD-CBEC0776E0C9}"/>
                </a:ext>
              </a:extLst>
            </p:cNvPr>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19" name="Oval 54">
              <a:extLst>
                <a:ext uri="{FF2B5EF4-FFF2-40B4-BE49-F238E27FC236}">
                  <a16:creationId xmlns:a16="http://schemas.microsoft.com/office/drawing/2014/main" id="{49E869C4-D096-4B60-AA24-77B74FBA0BD4}"/>
                </a:ext>
              </a:extLst>
            </p:cNvPr>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0" name="Connecteur droit avec flèche 2">
              <a:extLst>
                <a:ext uri="{FF2B5EF4-FFF2-40B4-BE49-F238E27FC236}">
                  <a16:creationId xmlns:a16="http://schemas.microsoft.com/office/drawing/2014/main" id="{F74B2A14-07C4-4D89-BE0D-349CC7AF1D02}"/>
                </a:ext>
              </a:extLst>
            </p:cNvPr>
            <p:cNvCxnSpPr>
              <a:cxnSpLocks noChangeShapeType="1"/>
              <a:stCxn id="18"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68">
              <a:extLst>
                <a:ext uri="{FF2B5EF4-FFF2-40B4-BE49-F238E27FC236}">
                  <a16:creationId xmlns:a16="http://schemas.microsoft.com/office/drawing/2014/main" id="{70DDC7FC-4460-4DDC-B2E5-9EC191936D37}"/>
                </a:ext>
              </a:extLst>
            </p:cNvPr>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Oval 54">
              <a:extLst>
                <a:ext uri="{FF2B5EF4-FFF2-40B4-BE49-F238E27FC236}">
                  <a16:creationId xmlns:a16="http://schemas.microsoft.com/office/drawing/2014/main" id="{9CC0F536-0240-46C0-93D6-42F8615D7A49}"/>
                </a:ext>
              </a:extLst>
            </p:cNvPr>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23" name="Oval 54">
              <a:extLst>
                <a:ext uri="{FF2B5EF4-FFF2-40B4-BE49-F238E27FC236}">
                  <a16:creationId xmlns:a16="http://schemas.microsoft.com/office/drawing/2014/main" id="{323744AC-E72F-4397-9F2E-3E09893C4698}"/>
                </a:ext>
              </a:extLst>
            </p:cNvPr>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4" name="Connecteur droit avec flèche 80">
              <a:extLst>
                <a:ext uri="{FF2B5EF4-FFF2-40B4-BE49-F238E27FC236}">
                  <a16:creationId xmlns:a16="http://schemas.microsoft.com/office/drawing/2014/main" id="{227C4778-2E50-45B5-9CE4-E55B697FABD3}"/>
                </a:ext>
              </a:extLst>
            </p:cNvPr>
            <p:cNvCxnSpPr>
              <a:cxnSpLocks noChangeShapeType="1"/>
              <a:stCxn id="22"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82">
              <a:extLst>
                <a:ext uri="{FF2B5EF4-FFF2-40B4-BE49-F238E27FC236}">
                  <a16:creationId xmlns:a16="http://schemas.microsoft.com/office/drawing/2014/main" id="{1EDAC326-3309-4D38-ADB8-CCD2990C42C8}"/>
                </a:ext>
              </a:extLst>
            </p:cNvPr>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84">
              <a:extLst>
                <a:ext uri="{FF2B5EF4-FFF2-40B4-BE49-F238E27FC236}">
                  <a16:creationId xmlns:a16="http://schemas.microsoft.com/office/drawing/2014/main" id="{54DD2C69-A4A0-42AF-BF65-79BA227F6404}"/>
                </a:ext>
              </a:extLst>
            </p:cNvPr>
            <p:cNvCxnSpPr>
              <a:cxnSpLocks noChangeShapeType="1"/>
              <a:stCxn id="19" idx="6"/>
              <a:endCxn id="22"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7" name="ZoneTexte 13">
              <a:extLst>
                <a:ext uri="{FF2B5EF4-FFF2-40B4-BE49-F238E27FC236}">
                  <a16:creationId xmlns:a16="http://schemas.microsoft.com/office/drawing/2014/main" id="{15A15011-C49C-4E4B-AAB8-126D8474686D}"/>
                </a:ext>
              </a:extLst>
            </p:cNvPr>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8" name="ZoneTexte 89">
              <a:extLst>
                <a:ext uri="{FF2B5EF4-FFF2-40B4-BE49-F238E27FC236}">
                  <a16:creationId xmlns:a16="http://schemas.microsoft.com/office/drawing/2014/main" id="{9B1B0CC7-A08F-48E4-877B-B294AA3CE2D4}"/>
                </a:ext>
              </a:extLst>
            </p:cNvPr>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9" name="ZoneTexte 14">
              <a:extLst>
                <a:ext uri="{FF2B5EF4-FFF2-40B4-BE49-F238E27FC236}">
                  <a16:creationId xmlns:a16="http://schemas.microsoft.com/office/drawing/2014/main" id="{8100CCBF-0295-442C-9672-1C46C34006A8}"/>
                </a:ext>
              </a:extLst>
            </p:cNvPr>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30" name="ZoneTexte 92">
              <a:extLst>
                <a:ext uri="{FF2B5EF4-FFF2-40B4-BE49-F238E27FC236}">
                  <a16:creationId xmlns:a16="http://schemas.microsoft.com/office/drawing/2014/main" id="{0A36D245-9751-44D9-B63F-1F067BC68CD2}"/>
                </a:ext>
              </a:extLst>
            </p:cNvPr>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31" name="ZoneTexte 94">
              <a:extLst>
                <a:ext uri="{FF2B5EF4-FFF2-40B4-BE49-F238E27FC236}">
                  <a16:creationId xmlns:a16="http://schemas.microsoft.com/office/drawing/2014/main" id="{0A839314-14EF-46EB-BCE8-E2114B67C905}"/>
                </a:ext>
              </a:extLst>
            </p:cNvPr>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32" name="ZoneTexte 97">
              <a:extLst>
                <a:ext uri="{FF2B5EF4-FFF2-40B4-BE49-F238E27FC236}">
                  <a16:creationId xmlns:a16="http://schemas.microsoft.com/office/drawing/2014/main" id="{10DF0C43-11AE-4A09-95A4-49F392A94DC5}"/>
                </a:ext>
              </a:extLst>
            </p:cNvPr>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33" name="Rectangle 15">
              <a:extLst>
                <a:ext uri="{FF2B5EF4-FFF2-40B4-BE49-F238E27FC236}">
                  <a16:creationId xmlns:a16="http://schemas.microsoft.com/office/drawing/2014/main" id="{4436543B-3964-4FD1-BD02-066A2623BFF1}"/>
                </a:ext>
              </a:extLst>
            </p:cNvPr>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34" name="Rectangle 16">
              <a:extLst>
                <a:ext uri="{FF2B5EF4-FFF2-40B4-BE49-F238E27FC236}">
                  <a16:creationId xmlns:a16="http://schemas.microsoft.com/office/drawing/2014/main" id="{8F1216DE-648A-411D-A4E9-15E58B99BE26}"/>
                </a:ext>
              </a:extLst>
            </p:cNvPr>
            <p:cNvSpPr>
              <a:spLocks noChangeArrowheads="1"/>
            </p:cNvSpPr>
            <p:nvPr/>
          </p:nvSpPr>
          <p:spPr bwMode="auto">
            <a:xfrm>
              <a:off x="709112" y="2370898"/>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35" name="Connecteur droit avec flèche 20">
              <a:extLst>
                <a:ext uri="{FF2B5EF4-FFF2-40B4-BE49-F238E27FC236}">
                  <a16:creationId xmlns:a16="http://schemas.microsoft.com/office/drawing/2014/main" id="{B0293051-3195-4689-A71C-B3665C54D850}"/>
                </a:ext>
              </a:extLst>
            </p:cNvPr>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22">
              <a:extLst>
                <a:ext uri="{FF2B5EF4-FFF2-40B4-BE49-F238E27FC236}">
                  <a16:creationId xmlns:a16="http://schemas.microsoft.com/office/drawing/2014/main" id="{6F8CD656-7772-4495-A827-57F571A3C100}"/>
                </a:ext>
              </a:extLst>
            </p:cNvPr>
            <p:cNvCxnSpPr>
              <a:cxnSpLocks noChangeShapeType="1"/>
              <a:stCxn id="33"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7" name="Text Box 43">
            <a:extLst>
              <a:ext uri="{FF2B5EF4-FFF2-40B4-BE49-F238E27FC236}">
                <a16:creationId xmlns:a16="http://schemas.microsoft.com/office/drawing/2014/main" id="{986BAFCF-3880-4BC3-9818-AEE92926B95E}"/>
              </a:ext>
            </a:extLst>
          </p:cNvPr>
          <p:cNvSpPr txBox="1">
            <a:spLocks noChangeArrowheads="1"/>
          </p:cNvSpPr>
          <p:nvPr/>
        </p:nvSpPr>
        <p:spPr bwMode="auto">
          <a:xfrm>
            <a:off x="2660231" y="5015501"/>
            <a:ext cx="2197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distribution initiale de probabilités</a:t>
            </a:r>
          </a:p>
        </p:txBody>
      </p:sp>
      <p:sp>
        <p:nvSpPr>
          <p:cNvPr id="38" name="Text Box 47">
            <a:extLst>
              <a:ext uri="{FF2B5EF4-FFF2-40B4-BE49-F238E27FC236}">
                <a16:creationId xmlns:a16="http://schemas.microsoft.com/office/drawing/2014/main" id="{408B2616-E8D7-4FE8-9836-D1E88C3F51A5}"/>
              </a:ext>
            </a:extLst>
          </p:cNvPr>
          <p:cNvSpPr txBox="1">
            <a:spLocks noChangeArrowheads="1"/>
          </p:cNvSpPr>
          <p:nvPr/>
        </p:nvSpPr>
        <p:spPr bwMode="auto">
          <a:xfrm>
            <a:off x="3055039" y="3114738"/>
            <a:ext cx="40417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produit des probabilités, une pour chaque terme de la séquence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de Markov caché</a:t>
            </a:r>
          </a:p>
        </p:txBody>
      </p:sp>
      <p:sp>
        <p:nvSpPr>
          <p:cNvPr id="20483" name="Rectangle 3"/>
          <p:cNvSpPr>
            <a:spLocks noGrp="1" noChangeArrowheads="1"/>
          </p:cNvSpPr>
          <p:nvPr>
            <p:ph idx="1"/>
          </p:nvPr>
        </p:nvSpPr>
        <p:spPr/>
        <p:txBody>
          <a:bodyPr/>
          <a:lstStyle/>
          <a:p>
            <a:pPr eaLnBrk="1" hangingPunct="1"/>
            <a:r>
              <a:rPr lang="fr-CA" altLang="ko-KR" dirty="0">
                <a:ea typeface="ＭＳ Ｐゴシック" pitchFamily="34" charset="-128"/>
              </a:rPr>
              <a:t>Dans un </a:t>
            </a:r>
            <a:r>
              <a:rPr lang="fr-CA" altLang="ko-KR" b="1" dirty="0">
                <a:ea typeface="ＭＳ Ｐゴシック" pitchFamily="34" charset="-128"/>
              </a:rPr>
              <a:t>modèle de Markov caché </a:t>
            </a:r>
            <a:r>
              <a:rPr lang="fr-CA" altLang="ko-KR" dirty="0">
                <a:ea typeface="ＭＳ Ｐゴシック" pitchFamily="34" charset="-128"/>
              </a:rPr>
              <a:t>(</a:t>
            </a:r>
            <a:r>
              <a:rPr lang="fr-CA" altLang="ko-KR" b="1" i="1" dirty="0" err="1">
                <a:ea typeface="ＭＳ Ｐゴシック" pitchFamily="34" charset="-128"/>
              </a:rPr>
              <a:t>hidden</a:t>
            </a:r>
            <a:r>
              <a:rPr lang="fr-CA" altLang="ko-KR" b="1" dirty="0">
                <a:ea typeface="ＭＳ Ｐゴシック" pitchFamily="34" charset="-128"/>
              </a:rPr>
              <a:t> </a:t>
            </a:r>
            <a:r>
              <a:rPr lang="fr-CA" altLang="ko-KR" b="1" i="1" dirty="0">
                <a:ea typeface="ＭＳ Ｐゴシック" pitchFamily="34" charset="-128"/>
              </a:rPr>
              <a:t>Markov</a:t>
            </a:r>
            <a:r>
              <a:rPr lang="fr-CA" altLang="ko-KR" b="1" dirty="0">
                <a:ea typeface="ＭＳ Ｐゴシック" pitchFamily="34" charset="-128"/>
              </a:rPr>
              <a:t> </a:t>
            </a:r>
            <a:r>
              <a:rPr lang="fr-CA" altLang="ko-KR" b="1" i="1" dirty="0">
                <a:ea typeface="ＭＳ Ｐゴシック" pitchFamily="34" charset="-128"/>
              </a:rPr>
              <a:t>model</a:t>
            </a:r>
            <a:r>
              <a:rPr lang="fr-CA" altLang="ko-KR" b="1" dirty="0">
                <a:ea typeface="ＭＳ Ｐゴシック" pitchFamily="34" charset="-128"/>
              </a:rPr>
              <a:t> </a:t>
            </a:r>
            <a:r>
              <a:rPr lang="fr-CA" altLang="ko-KR" dirty="0">
                <a:ea typeface="ＭＳ Ｐゴシック" pitchFamily="34" charset="-128"/>
              </a:rPr>
              <a:t>ou </a:t>
            </a:r>
            <a:r>
              <a:rPr lang="fr-CA" altLang="ko-KR" b="1" dirty="0">
                <a:ea typeface="ＭＳ Ｐゴシック" pitchFamily="34" charset="-128"/>
              </a:rPr>
              <a:t>HMM</a:t>
            </a:r>
            <a:r>
              <a:rPr lang="fr-CA" altLang="ko-KR" dirty="0">
                <a:ea typeface="ＭＳ Ｐゴシック" pitchFamily="34" charset="-128"/>
              </a:rPr>
              <a:t>):</a:t>
            </a:r>
          </a:p>
          <a:p>
            <a:pPr lvl="1" eaLnBrk="1" hangingPunct="1"/>
            <a:r>
              <a:rPr lang="fr-CA" altLang="ko-KR" dirty="0">
                <a:ea typeface="ＭＳ Ｐゴシック" pitchFamily="34" charset="-128"/>
              </a:rPr>
              <a:t>il y a des </a:t>
            </a:r>
            <a:r>
              <a:rPr lang="fr-CA" altLang="ko-KR" b="1" dirty="0">
                <a:ea typeface="ＭＳ Ｐゴシック" pitchFamily="34" charset="-128"/>
              </a:rPr>
              <a:t>variables cachées </a:t>
            </a:r>
            <a:r>
              <a:rPr lang="fr-CA" altLang="ko-KR" b="1"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et des </a:t>
            </a:r>
            <a:r>
              <a:rPr lang="fr-CA" altLang="ko-KR" b="1" dirty="0">
                <a:ea typeface="ＭＳ Ｐゴシック" pitchFamily="34" charset="-128"/>
              </a:rPr>
              <a:t>variables d’observation </a:t>
            </a:r>
            <a:r>
              <a:rPr lang="fr-CA" altLang="ko-KR" b="1" i="1" dirty="0">
                <a:ea typeface="ＭＳ Ｐゴシック" pitchFamily="34" charset="-128"/>
              </a:rPr>
              <a:t>E</a:t>
            </a:r>
            <a:r>
              <a:rPr lang="fr-CA" altLang="ko-KR" i="1" baseline="-25000" dirty="0">
                <a:ea typeface="ＭＳ Ｐゴシック" pitchFamily="34" charset="-128"/>
              </a:rPr>
              <a:t>t </a:t>
            </a:r>
            <a:r>
              <a:rPr lang="fr-CA" altLang="ko-KR" i="1" dirty="0">
                <a:ea typeface="ＭＳ Ｐゴシック" pitchFamily="34" charset="-128"/>
              </a:rPr>
              <a:t>, </a:t>
            </a:r>
            <a:r>
              <a:rPr lang="fr-CA" altLang="ko-KR" dirty="0">
                <a:ea typeface="ＭＳ Ｐゴシック" pitchFamily="34" charset="-128"/>
              </a:rPr>
              <a:t>toutes les deux discrètes</a:t>
            </a:r>
            <a:r>
              <a:rPr lang="fr-CA" altLang="ko-KR" i="1" dirty="0">
                <a:ea typeface="ＭＳ Ｐゴシック" pitchFamily="34" charset="-128"/>
              </a:rPr>
              <a:t> </a:t>
            </a:r>
            <a:endParaRPr lang="fr-CA" altLang="ko-KR" i="1" baseline="-25000" dirty="0">
              <a:ea typeface="ＭＳ Ｐゴシック" pitchFamily="34" charset="-128"/>
            </a:endParaRPr>
          </a:p>
          <a:p>
            <a:pPr lvl="1" eaLnBrk="1" hangingPunct="1"/>
            <a:r>
              <a:rPr lang="fr-CA" altLang="ko-KR" dirty="0">
                <a:ea typeface="ＭＳ Ｐゴシック" pitchFamily="34" charset="-128"/>
              </a:rPr>
              <a:t>la chaîne de Markov est sur les variables cachées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a:p>
            <a:pPr lvl="1" eaLnBrk="1" hangingPunct="1"/>
            <a:r>
              <a:rPr lang="fr-CA" altLang="ko-KR" dirty="0">
                <a:ea typeface="ＭＳ Ｐゴシック" pitchFamily="34" charset="-128"/>
              </a:rPr>
              <a:t>le symbole observé (émis) </a:t>
            </a:r>
            <a:r>
              <a:rPr lang="fr-CA" altLang="ko-KR" i="1" dirty="0">
                <a:ea typeface="ＭＳ Ｐゴシック" pitchFamily="34" charset="-128"/>
              </a:rPr>
              <a:t>E</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t</a:t>
            </a:r>
            <a:r>
              <a:rPr lang="fr-CA" altLang="ko-KR" i="1" dirty="0">
                <a:ea typeface="ＭＳ Ｐゴシック" pitchFamily="34" charset="-128"/>
              </a:rPr>
              <a:t> </a:t>
            </a:r>
            <a:r>
              <a:rPr lang="fr-CA" altLang="ko-KR" dirty="0">
                <a:ea typeface="ＭＳ Ｐゴシック" pitchFamily="34" charset="-128"/>
              </a:rPr>
              <a:t>dépend uniquement de la variable cachée actuelle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p:txBody>
      </p:sp>
      <p:sp>
        <p:nvSpPr>
          <p:cNvPr id="204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04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04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2272171-CEA6-489C-9E20-E833CCE5F02B}" type="slidenum">
              <a:rPr lang="en-US" altLang="en-US" smtClean="0">
                <a:latin typeface="Calibri" pitchFamily="34" charset="0"/>
              </a:rPr>
              <a:pPr/>
              <a:t>23</a:t>
            </a:fld>
            <a:endParaRPr lang="en-US" altLang="en-US">
              <a:latin typeface="Calibri"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1507"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1508"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1509"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C3E09F9-36CF-48B9-B805-1256D2332056}" type="slidenum">
              <a:rPr lang="en-US" altLang="en-US" smtClean="0">
                <a:latin typeface="Calibri" pitchFamily="34" charset="0"/>
              </a:rPr>
              <a:pPr/>
              <a:t>24</a:t>
            </a:fld>
            <a:endParaRPr lang="en-US" altLang="en-US">
              <a:latin typeface="Calibri" pitchFamily="34" charset="0"/>
            </a:endParaRPr>
          </a:p>
        </p:txBody>
      </p:sp>
      <p:sp>
        <p:nvSpPr>
          <p:cNvPr id="21510" name="Text Box 89"/>
          <p:cNvSpPr txBox="1">
            <a:spLocks noChangeArrowheads="1"/>
          </p:cNvSpPr>
          <p:nvPr/>
        </p:nvSpPr>
        <p:spPr bwMode="auto">
          <a:xfrm>
            <a:off x="2306638" y="5370513"/>
            <a:ext cx="452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2" name="Group 1"/>
          <p:cNvGrpSpPr/>
          <p:nvPr/>
        </p:nvGrpSpPr>
        <p:grpSpPr>
          <a:xfrm>
            <a:off x="412750" y="1733550"/>
            <a:ext cx="7110413" cy="2876550"/>
            <a:chOff x="412750" y="1733550"/>
            <a:chExt cx="7110413" cy="2876550"/>
          </a:xfrm>
        </p:grpSpPr>
        <p:sp>
          <p:nvSpPr>
            <p:cNvPr id="56" name="Oval 54"/>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7" name="Oval 54"/>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60" name="Oval 54"/>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5" name="Connecteur droit avec flèche 64"/>
            <p:cNvCxnSpPr>
              <a:cxnSpLocks noChangeShapeType="1"/>
              <a:stCxn id="56" idx="4"/>
              <a:endCxn id="57"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avec flèche 70"/>
            <p:cNvCxnSpPr>
              <a:cxnSpLocks noChangeShapeType="1"/>
              <a:stCxn id="58" idx="4"/>
              <a:endCxn id="60"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8" name="Oval 54"/>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0" name="Oval 54"/>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2" name="Connecteur droit avec flèche 81"/>
            <p:cNvCxnSpPr>
              <a:cxnSpLocks noChangeShapeType="1"/>
              <a:stCxn id="77" idx="4"/>
              <a:endCxn id="78"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4" name="Connecteur droit avec flèche 83"/>
            <p:cNvCxnSpPr>
              <a:cxnSpLocks noChangeShapeType="1"/>
              <a:stCxn id="79" idx="4"/>
              <a:endCxn id="80"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528" name="ZoneTexte 13"/>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29" name="ZoneTexte 89"/>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30" name="ZoneTexte 14"/>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21531" name="ZoneTexte 91"/>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21532" name="ZoneTexte 92"/>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21533" name="ZoneTexte 93"/>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21534" name="ZoneTexte 94"/>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21535" name="ZoneTexte 95"/>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21536" name="ZoneTexte 96"/>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21537" name="ZoneTexte 97"/>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21538" name="Rectangle 15"/>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21539" name="Rectangle 16"/>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21540" name="Rectangle 18"/>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21" name="Connecteur droit avec flèche 20"/>
            <p:cNvCxnSpPr>
              <a:cxnSpLocks noChangeShapeType="1"/>
              <a:endCxn id="56"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21538"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a:stCxn id="21540"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4579"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4580"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4581"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0AF70D7-DA26-4470-AD58-1AD69837A296}" type="slidenum">
              <a:rPr lang="en-US" altLang="en-US" smtClean="0">
                <a:latin typeface="Calibri" pitchFamily="34" charset="0"/>
              </a:rPr>
              <a:pPr/>
              <a:t>25</a:t>
            </a:fld>
            <a:endParaRPr lang="en-US" altLang="en-US">
              <a:latin typeface="Calibri" pitchFamily="34" charset="0"/>
            </a:endParaRPr>
          </a:p>
        </p:txBody>
      </p:sp>
      <p:sp>
        <p:nvSpPr>
          <p:cNvPr id="24582" name="Text Box 89"/>
          <p:cNvSpPr txBox="1">
            <a:spLocks noChangeArrowheads="1"/>
          </p:cNvSpPr>
          <p:nvPr/>
        </p:nvSpPr>
        <p:spPr bwMode="auto">
          <a:xfrm>
            <a:off x="942975" y="5143500"/>
            <a:ext cx="79565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a:t>
            </a:r>
            <a:r>
              <a:rPr lang="fr-CA" altLang="en-US" sz="2000" dirty="0">
                <a:latin typeface="Calibri" pitchFamily="34" charset="0"/>
              </a:rPr>
              <a:t>, avec visualisation des valeurs de la variable cachée et la variable d</a:t>
            </a:r>
            <a:r>
              <a:rPr lang="fr-CA" altLang="fr-FR" sz="2000" dirty="0">
                <a:latin typeface="Calibri" pitchFamily="34" charset="0"/>
              </a:rPr>
              <a:t>’</a:t>
            </a:r>
            <a:r>
              <a:rPr lang="fr-CA" altLang="en-US" sz="2000" dirty="0">
                <a:latin typeface="Calibri" pitchFamily="34" charset="0"/>
              </a:rPr>
              <a:t>observation</a:t>
            </a:r>
            <a:br>
              <a:rPr lang="fr-CA" altLang="en-US" sz="2000" dirty="0">
                <a:latin typeface="Calibri" pitchFamily="34" charset="0"/>
              </a:rPr>
            </a:br>
            <a:r>
              <a:rPr lang="fr-CA" altLang="en-US" sz="2000" dirty="0">
                <a:latin typeface="Calibri" pitchFamily="34" charset="0"/>
              </a:rPr>
              <a:t>Chaque</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nœud caché</a:t>
            </a:r>
            <a:r>
              <a:rPr lang="fr-CA" altLang="en-US" sz="2000" dirty="0">
                <a:solidFill>
                  <a:srgbClr val="3333CC"/>
                </a:solidFill>
                <a:latin typeface="Calibri" pitchFamily="34" charset="0"/>
              </a:rPr>
              <a:t> </a:t>
            </a:r>
            <a:r>
              <a:rPr lang="fr-CA" altLang="en-US" sz="2000" dirty="0">
                <a:latin typeface="Calibri" pitchFamily="34" charset="0"/>
              </a:rPr>
              <a:t>(valeur possible </a:t>
            </a:r>
            <a:r>
              <a:rPr lang="fr-CA" altLang="en-US" sz="2000" i="1" dirty="0">
                <a:latin typeface="Calibri" pitchFamily="34" charset="0"/>
              </a:rPr>
              <a:t>h </a:t>
            </a:r>
            <a:r>
              <a:rPr lang="fr-CA" altLang="en-US" sz="2000" dirty="0">
                <a:latin typeface="Calibri" pitchFamily="34" charset="0"/>
              </a:rPr>
              <a:t>de </a:t>
            </a:r>
            <a:r>
              <a:rPr lang="fr-CA" altLang="en-US" sz="2000" i="1" dirty="0">
                <a:latin typeface="Calibri" pitchFamily="34" charset="0"/>
              </a:rPr>
              <a:t>H</a:t>
            </a:r>
            <a:r>
              <a:rPr lang="fr-CA" altLang="en-US" sz="2000" dirty="0">
                <a:latin typeface="Calibri" pitchFamily="34" charset="0"/>
              </a:rPr>
              <a:t>) a un vecteur de </a:t>
            </a:r>
            <a:r>
              <a:rPr lang="fr-CA" altLang="en-US" sz="2000" b="1" dirty="0">
                <a:solidFill>
                  <a:srgbClr val="000000"/>
                </a:solidFill>
                <a:latin typeface="Calibri" pitchFamily="34" charset="0"/>
              </a:rPr>
              <a:t>probabilités de transitions </a:t>
            </a:r>
            <a:r>
              <a:rPr lang="fr-CA" altLang="en-US" sz="2000" dirty="0">
                <a:solidFill>
                  <a:srgbClr val="000000"/>
                </a:solidFill>
                <a:latin typeface="Calibri" pitchFamily="34" charset="0"/>
              </a:rPr>
              <a:t>et</a:t>
            </a:r>
            <a:r>
              <a:rPr lang="fr-CA" altLang="en-US" sz="2000" dirty="0">
                <a:solidFill>
                  <a:srgbClr val="3333CC"/>
                </a:solidFill>
                <a:latin typeface="Calibri" pitchFamily="34" charset="0"/>
              </a:rPr>
              <a:t> </a:t>
            </a:r>
            <a:r>
              <a:rPr lang="fr-CA" altLang="en-US" sz="2000" dirty="0">
                <a:latin typeface="Calibri" pitchFamily="34" charset="0"/>
              </a:rPr>
              <a:t>un</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vecteur de probabilités d</a:t>
            </a:r>
            <a:r>
              <a:rPr lang="fr-CA" altLang="fr-FR" sz="2000" b="1" dirty="0">
                <a:solidFill>
                  <a:srgbClr val="000000"/>
                </a:solidFill>
                <a:latin typeface="Calibri" pitchFamily="34" charset="0"/>
              </a:rPr>
              <a:t>’</a:t>
            </a:r>
            <a:r>
              <a:rPr lang="fr-CA" altLang="en-US" sz="2000" b="1" dirty="0">
                <a:solidFill>
                  <a:srgbClr val="000000"/>
                </a:solidFill>
                <a:latin typeface="Calibri" pitchFamily="34" charset="0"/>
              </a:rPr>
              <a:t>émission (observations)</a:t>
            </a:r>
          </a:p>
        </p:txBody>
      </p:sp>
      <p:sp>
        <p:nvSpPr>
          <p:cNvPr id="26631" name="Oval 47"/>
          <p:cNvSpPr>
            <a:spLocks noChangeArrowheads="1"/>
          </p:cNvSpPr>
          <p:nvPr/>
        </p:nvSpPr>
        <p:spPr bwMode="auto">
          <a:xfrm>
            <a:off x="381000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2" name="Oval 48"/>
          <p:cNvSpPr>
            <a:spLocks noChangeArrowheads="1"/>
          </p:cNvSpPr>
          <p:nvPr/>
        </p:nvSpPr>
        <p:spPr bwMode="auto">
          <a:xfrm>
            <a:off x="434975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3" name="Oval 49"/>
          <p:cNvSpPr>
            <a:spLocks noChangeArrowheads="1"/>
          </p:cNvSpPr>
          <p:nvPr/>
        </p:nvSpPr>
        <p:spPr bwMode="auto">
          <a:xfrm>
            <a:off x="3233738"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4" name="Oval 50"/>
          <p:cNvSpPr>
            <a:spLocks noChangeArrowheads="1"/>
          </p:cNvSpPr>
          <p:nvPr/>
        </p:nvSpPr>
        <p:spPr bwMode="auto">
          <a:xfrm>
            <a:off x="798671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5" name="Oval 51"/>
          <p:cNvSpPr>
            <a:spLocks noChangeArrowheads="1"/>
          </p:cNvSpPr>
          <p:nvPr/>
        </p:nvSpPr>
        <p:spPr bwMode="auto">
          <a:xfrm>
            <a:off x="852646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6" name="Oval 52"/>
          <p:cNvSpPr>
            <a:spLocks noChangeArrowheads="1"/>
          </p:cNvSpPr>
          <p:nvPr/>
        </p:nvSpPr>
        <p:spPr bwMode="auto">
          <a:xfrm>
            <a:off x="7410450"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40" name="Text Box 57"/>
          <p:cNvSpPr txBox="1">
            <a:spLocks noChangeArrowheads="1"/>
          </p:cNvSpPr>
          <p:nvPr/>
        </p:nvSpPr>
        <p:spPr bwMode="auto">
          <a:xfrm>
            <a:off x="4929188" y="2058988"/>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err="1">
                <a:solidFill>
                  <a:srgbClr val="3333CC"/>
                </a:solidFill>
                <a:latin typeface="+mn-lt"/>
              </a:rPr>
              <a:t>i</a:t>
            </a:r>
            <a:r>
              <a:rPr lang="en-US" sz="2800" i="1" dirty="0">
                <a:solidFill>
                  <a:srgbClr val="3333CC"/>
                </a:solidFill>
                <a:latin typeface="+mn-lt"/>
              </a:rPr>
              <a:t> </a:t>
            </a:r>
          </a:p>
        </p:txBody>
      </p:sp>
      <p:cxnSp>
        <p:nvCxnSpPr>
          <p:cNvPr id="24620" name="AutoShape 58"/>
          <p:cNvCxnSpPr>
            <a:cxnSpLocks noChangeShapeType="1"/>
          </p:cNvCxnSpPr>
          <p:nvPr/>
        </p:nvCxnSpPr>
        <p:spPr bwMode="auto">
          <a:xfrm flipH="1">
            <a:off x="6467475" y="2574926"/>
            <a:ext cx="557212"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1" name="AutoShape 59"/>
          <p:cNvCxnSpPr>
            <a:cxnSpLocks noChangeShapeType="1"/>
          </p:cNvCxnSpPr>
          <p:nvPr/>
        </p:nvCxnSpPr>
        <p:spPr bwMode="auto">
          <a:xfrm>
            <a:off x="5353050" y="2574926"/>
            <a:ext cx="554037"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2" name="AutoShape 60"/>
          <p:cNvCxnSpPr>
            <a:cxnSpLocks noChangeShapeType="1"/>
          </p:cNvCxnSpPr>
          <p:nvPr/>
        </p:nvCxnSpPr>
        <p:spPr bwMode="auto">
          <a:xfrm>
            <a:off x="5483225" y="229393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3" name="AutoShape 61"/>
          <p:cNvCxnSpPr>
            <a:cxnSpLocks noChangeShapeType="1"/>
          </p:cNvCxnSpPr>
          <p:nvPr/>
        </p:nvCxnSpPr>
        <p:spPr bwMode="auto">
          <a:xfrm rot="10800000">
            <a:off x="5073650" y="2686051"/>
            <a:ext cx="703262"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4" name="AutoShape 62"/>
          <p:cNvCxnSpPr>
            <a:cxnSpLocks noChangeShapeType="1"/>
          </p:cNvCxnSpPr>
          <p:nvPr/>
        </p:nvCxnSpPr>
        <p:spPr bwMode="auto">
          <a:xfrm rot="16200000" flipH="1" flipV="1">
            <a:off x="6188075" y="117633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5" name="AutoShape 63"/>
          <p:cNvCxnSpPr>
            <a:cxnSpLocks noChangeShapeType="1"/>
          </p:cNvCxnSpPr>
          <p:nvPr/>
        </p:nvCxnSpPr>
        <p:spPr bwMode="auto">
          <a:xfrm rot="16200000">
            <a:off x="6380163" y="2662238"/>
            <a:ext cx="733425" cy="557212"/>
          </a:xfrm>
          <a:prstGeom prst="curvedConnector3">
            <a:avLst>
              <a:gd name="adj1" fmla="val -563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6" name="AutoShape 64"/>
          <p:cNvCxnSpPr>
            <a:cxnSpLocks noChangeShapeType="1"/>
          </p:cNvCxnSpPr>
          <p:nvPr/>
        </p:nvCxnSpPr>
        <p:spPr bwMode="auto">
          <a:xfrm rot="10800000" flipH="1">
            <a:off x="4662488" y="1900238"/>
            <a:ext cx="411162" cy="393700"/>
          </a:xfrm>
          <a:prstGeom prst="curvedConnector4">
            <a:avLst>
              <a:gd name="adj1" fmla="val -108884"/>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7" name="AutoShape 65"/>
          <p:cNvCxnSpPr>
            <a:cxnSpLocks noChangeShapeType="1"/>
          </p:cNvCxnSpPr>
          <p:nvPr/>
        </p:nvCxnSpPr>
        <p:spPr bwMode="auto">
          <a:xfrm rot="5400000" flipH="1" flipV="1">
            <a:off x="6391275" y="3667126"/>
            <a:ext cx="280988" cy="130175"/>
          </a:xfrm>
          <a:prstGeom prst="curvedConnector4">
            <a:avLst>
              <a:gd name="adj1" fmla="val -85880"/>
              <a:gd name="adj2" fmla="val 389023"/>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8" name="AutoShape 66"/>
          <p:cNvCxnSpPr>
            <a:cxnSpLocks noChangeShapeType="1"/>
          </p:cNvCxnSpPr>
          <p:nvPr/>
        </p:nvCxnSpPr>
        <p:spPr bwMode="auto">
          <a:xfrm flipH="1" flipV="1">
            <a:off x="7305675" y="190023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50" name="Text Box 67"/>
          <p:cNvSpPr txBox="1">
            <a:spLocks noChangeArrowheads="1"/>
          </p:cNvSpPr>
          <p:nvPr/>
        </p:nvSpPr>
        <p:spPr bwMode="auto">
          <a:xfrm>
            <a:off x="3248025" y="33353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1" name="Text Box 68"/>
          <p:cNvSpPr txBox="1">
            <a:spLocks noChangeArrowheads="1"/>
          </p:cNvSpPr>
          <p:nvPr/>
        </p:nvSpPr>
        <p:spPr bwMode="auto">
          <a:xfrm>
            <a:off x="6045200" y="3282951"/>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k</a:t>
            </a:r>
            <a:r>
              <a:rPr lang="en-US" sz="2800" i="1" dirty="0">
                <a:solidFill>
                  <a:srgbClr val="3333CC"/>
                </a:solidFill>
                <a:latin typeface="+mn-lt"/>
              </a:rPr>
              <a:t> </a:t>
            </a:r>
          </a:p>
        </p:txBody>
      </p:sp>
      <p:sp>
        <p:nvSpPr>
          <p:cNvPr id="26652" name="Text Box 69"/>
          <p:cNvSpPr txBox="1">
            <a:spLocks noChangeArrowheads="1"/>
          </p:cNvSpPr>
          <p:nvPr/>
        </p:nvSpPr>
        <p:spPr bwMode="auto">
          <a:xfrm>
            <a:off x="7197725" y="2022476"/>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j</a:t>
            </a:r>
            <a:r>
              <a:rPr lang="en-US" sz="2800" i="1" dirty="0">
                <a:solidFill>
                  <a:srgbClr val="3333CC"/>
                </a:solidFill>
                <a:latin typeface="+mn-lt"/>
              </a:rPr>
              <a:t> </a:t>
            </a:r>
          </a:p>
        </p:txBody>
      </p:sp>
      <p:sp>
        <p:nvSpPr>
          <p:cNvPr id="26653" name="Oval 70"/>
          <p:cNvSpPr>
            <a:spLocks noChangeArrowheads="1"/>
          </p:cNvSpPr>
          <p:nvPr/>
        </p:nvSpPr>
        <p:spPr bwMode="auto">
          <a:xfrm>
            <a:off x="600710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4" name="Oval 71"/>
          <p:cNvSpPr>
            <a:spLocks noChangeArrowheads="1"/>
          </p:cNvSpPr>
          <p:nvPr/>
        </p:nvSpPr>
        <p:spPr bwMode="auto">
          <a:xfrm>
            <a:off x="654685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5" name="Oval 72"/>
          <p:cNvSpPr>
            <a:spLocks noChangeArrowheads="1"/>
          </p:cNvSpPr>
          <p:nvPr/>
        </p:nvSpPr>
        <p:spPr bwMode="auto">
          <a:xfrm>
            <a:off x="5430838"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6" name="Text Box 73"/>
          <p:cNvSpPr txBox="1">
            <a:spLocks noChangeArrowheads="1"/>
          </p:cNvSpPr>
          <p:nvPr/>
        </p:nvSpPr>
        <p:spPr bwMode="auto">
          <a:xfrm>
            <a:off x="7440613" y="3267076"/>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7" name="Text Box 74"/>
          <p:cNvSpPr txBox="1">
            <a:spLocks noChangeArrowheads="1"/>
          </p:cNvSpPr>
          <p:nvPr/>
        </p:nvSpPr>
        <p:spPr bwMode="auto">
          <a:xfrm>
            <a:off x="5446713" y="45799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dirty="0">
                <a:solidFill>
                  <a:srgbClr val="009900"/>
                </a:solidFill>
                <a:latin typeface="+mn-lt"/>
              </a:rPr>
              <a:t>a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8" name="Text Box 75"/>
          <p:cNvSpPr txBox="1">
            <a:spLocks noChangeArrowheads="1"/>
          </p:cNvSpPr>
          <p:nvPr/>
        </p:nvSpPr>
        <p:spPr bwMode="auto">
          <a:xfrm>
            <a:off x="6834188" y="375126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38" name="AutoShape 76"/>
          <p:cNvCxnSpPr>
            <a:cxnSpLocks noChangeShapeType="1"/>
            <a:endCxn id="26633" idx="0"/>
          </p:cNvCxnSpPr>
          <p:nvPr/>
        </p:nvCxnSpPr>
        <p:spPr bwMode="auto">
          <a:xfrm flipH="1">
            <a:off x="3432175" y="2574926"/>
            <a:ext cx="1360487"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39" name="AutoShape 77"/>
          <p:cNvCxnSpPr>
            <a:cxnSpLocks noChangeShapeType="1"/>
            <a:endCxn id="26631" idx="0"/>
          </p:cNvCxnSpPr>
          <p:nvPr/>
        </p:nvCxnSpPr>
        <p:spPr bwMode="auto">
          <a:xfrm flipH="1">
            <a:off x="4008438" y="2574926"/>
            <a:ext cx="78422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0" name="AutoShape 78"/>
          <p:cNvCxnSpPr>
            <a:cxnSpLocks noChangeShapeType="1"/>
            <a:endCxn id="26632" idx="0"/>
          </p:cNvCxnSpPr>
          <p:nvPr/>
        </p:nvCxnSpPr>
        <p:spPr bwMode="auto">
          <a:xfrm flipH="1">
            <a:off x="4548188" y="2574926"/>
            <a:ext cx="24447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2" name="Text Box 79"/>
          <p:cNvSpPr txBox="1">
            <a:spLocks noChangeArrowheads="1"/>
          </p:cNvSpPr>
          <p:nvPr/>
        </p:nvSpPr>
        <p:spPr bwMode="auto">
          <a:xfrm>
            <a:off x="6799263" y="299561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42" name="AutoShape 80"/>
          <p:cNvCxnSpPr>
            <a:cxnSpLocks noChangeShapeType="1"/>
            <a:endCxn id="26655" idx="0"/>
          </p:cNvCxnSpPr>
          <p:nvPr/>
        </p:nvCxnSpPr>
        <p:spPr bwMode="auto">
          <a:xfrm flipH="1">
            <a:off x="5629275" y="3983038"/>
            <a:ext cx="558800"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3" name="AutoShape 81"/>
          <p:cNvCxnSpPr>
            <a:cxnSpLocks noChangeShapeType="1"/>
            <a:endCxn id="26653" idx="0"/>
          </p:cNvCxnSpPr>
          <p:nvPr/>
        </p:nvCxnSpPr>
        <p:spPr bwMode="auto">
          <a:xfrm>
            <a:off x="6188075" y="3983038"/>
            <a:ext cx="1746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4" name="AutoShape 82"/>
          <p:cNvCxnSpPr>
            <a:cxnSpLocks noChangeShapeType="1"/>
            <a:endCxn id="26654" idx="0"/>
          </p:cNvCxnSpPr>
          <p:nvPr/>
        </p:nvCxnSpPr>
        <p:spPr bwMode="auto">
          <a:xfrm>
            <a:off x="6188075" y="3983038"/>
            <a:ext cx="55721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5" name="AutoShape 83"/>
          <p:cNvCxnSpPr>
            <a:cxnSpLocks noChangeShapeType="1"/>
            <a:endCxn id="26636" idx="0"/>
          </p:cNvCxnSpPr>
          <p:nvPr/>
        </p:nvCxnSpPr>
        <p:spPr bwMode="auto">
          <a:xfrm>
            <a:off x="7585075" y="2574926"/>
            <a:ext cx="23812"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6" name="AutoShape 84"/>
          <p:cNvCxnSpPr>
            <a:cxnSpLocks noChangeShapeType="1"/>
            <a:endCxn id="26634" idx="0"/>
          </p:cNvCxnSpPr>
          <p:nvPr/>
        </p:nvCxnSpPr>
        <p:spPr bwMode="auto">
          <a:xfrm>
            <a:off x="7585075" y="2574926"/>
            <a:ext cx="60007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7" name="AutoShape 85"/>
          <p:cNvCxnSpPr>
            <a:cxnSpLocks noChangeShapeType="1"/>
            <a:endCxn id="26635" idx="0"/>
          </p:cNvCxnSpPr>
          <p:nvPr/>
        </p:nvCxnSpPr>
        <p:spPr bwMode="auto">
          <a:xfrm>
            <a:off x="7585075" y="2574926"/>
            <a:ext cx="113982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9" name="Text Box 86"/>
          <p:cNvSpPr txBox="1">
            <a:spLocks noChangeArrowheads="1"/>
          </p:cNvSpPr>
          <p:nvPr/>
        </p:nvSpPr>
        <p:spPr bwMode="auto">
          <a:xfrm>
            <a:off x="3454400" y="2871788"/>
            <a:ext cx="1512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.1    .3    .6</a:t>
            </a:r>
          </a:p>
        </p:txBody>
      </p:sp>
      <p:sp>
        <p:nvSpPr>
          <p:cNvPr id="26670" name="Text Box 87"/>
          <p:cNvSpPr txBox="1">
            <a:spLocks noChangeArrowheads="1"/>
          </p:cNvSpPr>
          <p:nvPr/>
        </p:nvSpPr>
        <p:spPr bwMode="auto">
          <a:xfrm>
            <a:off x="7272338" y="2851151"/>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.4   .6          0</a:t>
            </a:r>
          </a:p>
        </p:txBody>
      </p:sp>
      <p:sp>
        <p:nvSpPr>
          <p:cNvPr id="26671" name="Text Box 88"/>
          <p:cNvSpPr txBox="1">
            <a:spLocks noChangeArrowheads="1"/>
          </p:cNvSpPr>
          <p:nvPr/>
        </p:nvSpPr>
        <p:spPr bwMode="auto">
          <a:xfrm>
            <a:off x="5481638" y="4183063"/>
            <a:ext cx="162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0     .2         .8</a:t>
            </a:r>
          </a:p>
        </p:txBody>
      </p:sp>
      <p:sp>
        <p:nvSpPr>
          <p:cNvPr id="26672" name="Text Box 91"/>
          <p:cNvSpPr txBox="1">
            <a:spLocks noChangeArrowheads="1"/>
          </p:cNvSpPr>
          <p:nvPr/>
        </p:nvSpPr>
        <p:spPr bwMode="auto">
          <a:xfrm>
            <a:off x="4746625" y="11985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3" name="Text Box 92"/>
          <p:cNvSpPr txBox="1">
            <a:spLocks noChangeArrowheads="1"/>
          </p:cNvSpPr>
          <p:nvPr/>
        </p:nvSpPr>
        <p:spPr bwMode="auto">
          <a:xfrm>
            <a:off x="6194425" y="13446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6674" name="Text Box 93"/>
          <p:cNvSpPr txBox="1">
            <a:spLocks noChangeArrowheads="1"/>
          </p:cNvSpPr>
          <p:nvPr/>
        </p:nvSpPr>
        <p:spPr bwMode="auto">
          <a:xfrm>
            <a:off x="7881938" y="1282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5" name="Text Box 94"/>
          <p:cNvSpPr txBox="1">
            <a:spLocks noChangeArrowheads="1"/>
          </p:cNvSpPr>
          <p:nvPr/>
        </p:nvSpPr>
        <p:spPr bwMode="auto">
          <a:xfrm>
            <a:off x="6350000" y="19288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6676" name="Text Box 95"/>
          <p:cNvSpPr txBox="1">
            <a:spLocks noChangeArrowheads="1"/>
          </p:cNvSpPr>
          <p:nvPr/>
        </p:nvSpPr>
        <p:spPr bwMode="auto">
          <a:xfrm>
            <a:off x="6565900" y="24923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6677" name="Text Box 98"/>
          <p:cNvSpPr txBox="1">
            <a:spLocks noChangeArrowheads="1"/>
          </p:cNvSpPr>
          <p:nvPr/>
        </p:nvSpPr>
        <p:spPr bwMode="auto">
          <a:xfrm>
            <a:off x="5632450" y="2701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6678" name="Text Box 99"/>
          <p:cNvSpPr txBox="1">
            <a:spLocks noChangeArrowheads="1"/>
          </p:cNvSpPr>
          <p:nvPr/>
        </p:nvSpPr>
        <p:spPr bwMode="auto">
          <a:xfrm>
            <a:off x="4973638" y="3146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grpSp>
        <p:nvGrpSpPr>
          <p:cNvPr id="24584" name="Group 86"/>
          <p:cNvGrpSpPr>
            <a:grpSpLocks/>
          </p:cNvGrpSpPr>
          <p:nvPr/>
        </p:nvGrpSpPr>
        <p:grpSpPr bwMode="auto">
          <a:xfrm>
            <a:off x="115466" y="1492585"/>
            <a:ext cx="3250032" cy="3304839"/>
            <a:chOff x="2925849" y="1591673"/>
            <a:chExt cx="4165065" cy="4058632"/>
          </a:xfrm>
        </p:grpSpPr>
        <p:grpSp>
          <p:nvGrpSpPr>
            <p:cNvPr id="24585" name="Group 127"/>
            <p:cNvGrpSpPr>
              <a:grpSpLocks/>
            </p:cNvGrpSpPr>
            <p:nvPr/>
          </p:nvGrpSpPr>
          <p:grpSpPr bwMode="auto">
            <a:xfrm>
              <a:off x="2925849" y="4487297"/>
              <a:ext cx="3941776" cy="1163008"/>
              <a:chOff x="674355" y="3788558"/>
              <a:chExt cx="3941776" cy="1163008"/>
            </a:xfrm>
          </p:grpSpPr>
          <p:sp>
            <p:nvSpPr>
              <p:cNvPr id="77" name="Rectangle 76"/>
              <p:cNvSpPr/>
              <p:nvPr/>
            </p:nvSpPr>
            <p:spPr bwMode="auto">
              <a:xfrm>
                <a:off x="691276" y="3803258"/>
                <a:ext cx="3924854" cy="1140509"/>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605" name="Straight Connector 107"/>
              <p:cNvCxnSpPr>
                <a:cxnSpLocks noChangeShapeType="1"/>
              </p:cNvCxnSpPr>
              <p:nvPr/>
            </p:nvCxnSpPr>
            <p:spPr bwMode="auto">
              <a:xfrm rot="5400000">
                <a:off x="418381" y="4395160"/>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6" name="Straight Connector 108"/>
              <p:cNvCxnSpPr>
                <a:cxnSpLocks noChangeShapeType="1"/>
              </p:cNvCxnSpPr>
              <p:nvPr/>
            </p:nvCxnSpPr>
            <p:spPr bwMode="auto">
              <a:xfrm flipV="1">
                <a:off x="707367" y="4080295"/>
                <a:ext cx="3847381" cy="862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7" name="Straight Connector 109"/>
              <p:cNvCxnSpPr>
                <a:cxnSpLocks noChangeShapeType="1"/>
              </p:cNvCxnSpPr>
              <p:nvPr/>
            </p:nvCxnSpPr>
            <p:spPr bwMode="auto">
              <a:xfrm rot="5400000">
                <a:off x="1605950" y="434915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8" name="Straight Connector 110"/>
              <p:cNvCxnSpPr>
                <a:cxnSpLocks noChangeShapeType="1"/>
              </p:cNvCxnSpPr>
              <p:nvPr/>
            </p:nvCxnSpPr>
            <p:spPr bwMode="auto">
              <a:xfrm rot="5400000">
                <a:off x="2646870" y="438078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9" name="Text Box 86"/>
              <p:cNvSpPr txBox="1">
                <a:spLocks noChangeArrowheads="1"/>
              </p:cNvSpPr>
              <p:nvPr/>
            </p:nvSpPr>
            <p:spPr bwMode="auto">
              <a:xfrm>
                <a:off x="674355" y="3788558"/>
                <a:ext cx="3914897" cy="102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H  P(S=</a:t>
                </a:r>
                <a:r>
                  <a:rPr lang="en-US" altLang="en-US" sz="1200" dirty="0" err="1">
                    <a:solidFill>
                      <a:srgbClr val="009900"/>
                    </a:solidFill>
                  </a:rPr>
                  <a:t>a|H</a:t>
                </a:r>
                <a:r>
                  <a:rPr lang="en-US" altLang="en-US" sz="1200" dirty="0">
                    <a:solidFill>
                      <a:srgbClr val="009900"/>
                    </a:solidFill>
                  </a:rPr>
                  <a:t>)       P(S=</a:t>
                </a:r>
                <a:r>
                  <a:rPr lang="en-US" altLang="en-US" sz="1200" dirty="0" err="1">
                    <a:solidFill>
                      <a:srgbClr val="009900"/>
                    </a:solidFill>
                  </a:rPr>
                  <a:t>b|H</a:t>
                </a:r>
                <a:r>
                  <a:rPr lang="en-US" altLang="en-US" sz="1200" dirty="0">
                    <a:solidFill>
                      <a:srgbClr val="009900"/>
                    </a:solidFill>
                  </a:rPr>
                  <a:t>)      P(S=</a:t>
                </a:r>
                <a:r>
                  <a:rPr lang="en-US" altLang="en-US" sz="1200" dirty="0" err="1">
                    <a:solidFill>
                      <a:srgbClr val="009900"/>
                    </a:solidFill>
                  </a:rPr>
                  <a:t>c|H</a:t>
                </a:r>
                <a:r>
                  <a:rPr lang="en-US" altLang="en-US" sz="1200" dirty="0">
                    <a:solidFill>
                      <a:srgbClr val="009900"/>
                    </a:solidFill>
                  </a:rPr>
                  <a:t>)</a:t>
                </a:r>
              </a:p>
              <a:p>
                <a:r>
                  <a:rPr lang="en-US" altLang="en-US" sz="1200" dirty="0">
                    <a:solidFill>
                      <a:srgbClr val="009900"/>
                    </a:solidFill>
                  </a:rPr>
                  <a:t> </a:t>
                </a:r>
                <a:r>
                  <a:rPr lang="en-US" altLang="en-US" sz="1200" dirty="0" err="1">
                    <a:solidFill>
                      <a:srgbClr val="009900"/>
                    </a:solidFill>
                  </a:rPr>
                  <a:t>i</a:t>
                </a:r>
                <a:r>
                  <a:rPr lang="en-US" altLang="en-US" sz="1200" dirty="0">
                    <a:solidFill>
                      <a:srgbClr val="009900"/>
                    </a:solidFill>
                  </a:rPr>
                  <a:t>   .1                      .3              .6</a:t>
                </a:r>
              </a:p>
              <a:p>
                <a:r>
                  <a:rPr lang="en-US" altLang="en-US" sz="1200" dirty="0">
                    <a:solidFill>
                      <a:srgbClr val="009900"/>
                    </a:solidFill>
                  </a:rPr>
                  <a:t> j   .4                      .6               0 </a:t>
                </a:r>
              </a:p>
              <a:p>
                <a:r>
                  <a:rPr lang="en-US" altLang="en-US" sz="1200" dirty="0">
                    <a:solidFill>
                      <a:srgbClr val="009900"/>
                    </a:solidFill>
                  </a:rPr>
                  <a:t>k    0                       .2             .8</a:t>
                </a:r>
              </a:p>
            </p:txBody>
          </p:sp>
        </p:grpSp>
        <p:grpSp>
          <p:nvGrpSpPr>
            <p:cNvPr id="24586" name="Group 125"/>
            <p:cNvGrpSpPr>
              <a:grpSpLocks/>
            </p:cNvGrpSpPr>
            <p:nvPr/>
          </p:nvGrpSpPr>
          <p:grpSpPr bwMode="auto">
            <a:xfrm>
              <a:off x="2928958" y="1591673"/>
              <a:ext cx="4161956" cy="1151527"/>
              <a:chOff x="4723252" y="2738986"/>
              <a:chExt cx="4161956" cy="1151527"/>
            </a:xfrm>
          </p:grpSpPr>
          <p:sp>
            <p:nvSpPr>
              <p:cNvPr id="71" name="Rectangle 70"/>
              <p:cNvSpPr/>
              <p:nvPr/>
            </p:nvSpPr>
            <p:spPr bwMode="auto">
              <a:xfrm>
                <a:off x="4723252" y="2740524"/>
                <a:ext cx="4161956" cy="1138560"/>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599" name="Straight Connector 101"/>
              <p:cNvCxnSpPr>
                <a:cxnSpLocks noChangeShapeType="1"/>
              </p:cNvCxnSpPr>
              <p:nvPr/>
            </p:nvCxnSpPr>
            <p:spPr bwMode="auto">
              <a:xfrm rot="16200000" flipH="1">
                <a:off x="4689897" y="3326923"/>
                <a:ext cx="1115680" cy="1149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0" name="Straight Connector 102"/>
              <p:cNvCxnSpPr>
                <a:cxnSpLocks noChangeShapeType="1"/>
              </p:cNvCxnSpPr>
              <p:nvPr/>
            </p:nvCxnSpPr>
            <p:spPr bwMode="auto">
              <a:xfrm flipV="1">
                <a:off x="4741655" y="3012058"/>
                <a:ext cx="4078504" cy="1294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1" name="Straight Connector 103"/>
              <p:cNvCxnSpPr>
                <a:cxnSpLocks noChangeShapeType="1"/>
              </p:cNvCxnSpPr>
              <p:nvPr/>
            </p:nvCxnSpPr>
            <p:spPr bwMode="auto">
              <a:xfrm rot="5400000">
                <a:off x="5864527" y="3325483"/>
                <a:ext cx="1092678" cy="287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2" name="Text Box 86"/>
              <p:cNvSpPr txBox="1">
                <a:spLocks noChangeArrowheads="1"/>
              </p:cNvSpPr>
              <p:nvPr/>
            </p:nvSpPr>
            <p:spPr bwMode="auto">
              <a:xfrm>
                <a:off x="4753156" y="2738986"/>
                <a:ext cx="4106175" cy="102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FF0000"/>
                    </a:solidFill>
                  </a:rPr>
                  <a:t> H</a:t>
                </a:r>
                <a:r>
                  <a:rPr lang="en-US" altLang="en-US" sz="1200" baseline="-25000" dirty="0">
                    <a:solidFill>
                      <a:srgbClr val="FF0000"/>
                    </a:solidFill>
                  </a:rPr>
                  <a:t>t-1 </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=i|H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=j|H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=k|H</a:t>
                </a:r>
                <a:r>
                  <a:rPr lang="en-US" altLang="en-US" sz="1200" baseline="-25000" dirty="0">
                    <a:solidFill>
                      <a:srgbClr val="FF0000"/>
                    </a:solidFill>
                  </a:rPr>
                  <a:t>t-1</a:t>
                </a:r>
                <a:r>
                  <a:rPr lang="en-US" altLang="en-US" sz="1200" dirty="0">
                    <a:solidFill>
                      <a:srgbClr val="FF0000"/>
                    </a:solidFill>
                  </a:rPr>
                  <a:t>)</a:t>
                </a:r>
              </a:p>
              <a:p>
                <a:r>
                  <a:rPr lang="en-US" altLang="en-US" sz="1200" dirty="0">
                    <a:solidFill>
                      <a:srgbClr val="FF0000"/>
                    </a:solidFill>
                  </a:rPr>
                  <a:t>  </a:t>
                </a:r>
                <a:r>
                  <a:rPr lang="en-US" altLang="en-US" sz="1200" dirty="0" err="1">
                    <a:solidFill>
                      <a:srgbClr val="FF0000"/>
                    </a:solidFill>
                  </a:rPr>
                  <a:t>i</a:t>
                </a:r>
                <a:r>
                  <a:rPr lang="en-US" altLang="en-US" sz="1200" dirty="0">
                    <a:solidFill>
                      <a:srgbClr val="FF0000"/>
                    </a:solidFill>
                  </a:rPr>
                  <a:t>       .7                      .2              .1</a:t>
                </a:r>
              </a:p>
              <a:p>
                <a:r>
                  <a:rPr lang="en-US" altLang="en-US" sz="1200" dirty="0">
                    <a:solidFill>
                      <a:srgbClr val="FF0000"/>
                    </a:solidFill>
                  </a:rPr>
                  <a:t>  j       .3                      .7              0 </a:t>
                </a:r>
              </a:p>
              <a:p>
                <a:r>
                  <a:rPr lang="en-US" altLang="en-US" sz="1200" dirty="0">
                    <a:solidFill>
                      <a:srgbClr val="FF0000"/>
                    </a:solidFill>
                  </a:rPr>
                  <a:t>  k       0                      .5             .5</a:t>
                </a:r>
              </a:p>
            </p:txBody>
          </p:sp>
          <p:cxnSp>
            <p:nvCxnSpPr>
              <p:cNvPr id="24603" name="Straight Connector 105"/>
              <p:cNvCxnSpPr>
                <a:cxnSpLocks noChangeShapeType="1"/>
              </p:cNvCxnSpPr>
              <p:nvPr/>
            </p:nvCxnSpPr>
            <p:spPr bwMode="auto">
              <a:xfrm rot="5400000">
                <a:off x="6991713" y="3325483"/>
                <a:ext cx="1095554" cy="1725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grpSp>
          <p:nvGrpSpPr>
            <p:cNvPr id="24587" name="Group 132"/>
            <p:cNvGrpSpPr>
              <a:grpSpLocks/>
            </p:cNvGrpSpPr>
            <p:nvPr/>
          </p:nvGrpSpPr>
          <p:grpSpPr bwMode="auto">
            <a:xfrm>
              <a:off x="2996834" y="2889310"/>
              <a:ext cx="4015665" cy="1590645"/>
              <a:chOff x="2996834" y="2889310"/>
              <a:chExt cx="4015665" cy="1590645"/>
            </a:xfrm>
          </p:grpSpPr>
          <p:sp>
            <p:nvSpPr>
              <p:cNvPr id="24588" name="Oval 49"/>
              <p:cNvSpPr>
                <a:spLocks noChangeArrowheads="1"/>
              </p:cNvSpPr>
              <p:nvPr/>
            </p:nvSpPr>
            <p:spPr bwMode="auto">
              <a:xfrm>
                <a:off x="3847081" y="4083080"/>
                <a:ext cx="395288" cy="396875"/>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89" name="Oval 54"/>
              <p:cNvSpPr>
                <a:spLocks noChangeArrowheads="1"/>
              </p:cNvSpPr>
              <p:nvPr/>
            </p:nvSpPr>
            <p:spPr bwMode="auto">
              <a:xfrm>
                <a:off x="3625221"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0" name="Oval 56"/>
              <p:cNvSpPr>
                <a:spLocks noChangeArrowheads="1"/>
              </p:cNvSpPr>
              <p:nvPr/>
            </p:nvSpPr>
            <p:spPr bwMode="auto">
              <a:xfrm>
                <a:off x="5857246"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1" name="Text Box 57"/>
              <p:cNvSpPr txBox="1">
                <a:spLocks noChangeArrowheads="1"/>
              </p:cNvSpPr>
              <p:nvPr/>
            </p:nvSpPr>
            <p:spPr bwMode="auto">
              <a:xfrm>
                <a:off x="3679225" y="3016519"/>
                <a:ext cx="918653"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baseline="-25000" dirty="0">
                    <a:solidFill>
                      <a:srgbClr val="3333CC"/>
                    </a:solidFill>
                  </a:rPr>
                  <a:t>Ht-1</a:t>
                </a:r>
                <a:r>
                  <a:rPr lang="en-US" altLang="en-US" sz="1200" dirty="0">
                    <a:solidFill>
                      <a:srgbClr val="3333CC"/>
                    </a:solidFill>
                  </a:rPr>
                  <a:t> </a:t>
                </a:r>
              </a:p>
            </p:txBody>
          </p:sp>
          <p:cxnSp>
            <p:nvCxnSpPr>
              <p:cNvPr id="24592" name="AutoShape 60"/>
              <p:cNvCxnSpPr>
                <a:cxnSpLocks noChangeShapeType="1"/>
                <a:stCxn id="24589" idx="6"/>
                <a:endCxn id="24590" idx="2"/>
              </p:cNvCxnSpPr>
              <p:nvPr/>
            </p:nvCxnSpPr>
            <p:spPr bwMode="auto">
              <a:xfrm>
                <a:off x="4431671" y="3268722"/>
                <a:ext cx="14112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3" name="Text Box 67"/>
              <p:cNvSpPr txBox="1">
                <a:spLocks noChangeArrowheads="1"/>
              </p:cNvSpPr>
              <p:nvPr/>
            </p:nvSpPr>
            <p:spPr bwMode="auto">
              <a:xfrm>
                <a:off x="3873381" y="4028835"/>
                <a:ext cx="39669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s</a:t>
                </a:r>
              </a:p>
            </p:txBody>
          </p:sp>
          <p:cxnSp>
            <p:nvCxnSpPr>
              <p:cNvPr id="24594" name="AutoShape 76"/>
              <p:cNvCxnSpPr>
                <a:cxnSpLocks noChangeShapeType="1"/>
              </p:cNvCxnSpPr>
              <p:nvPr/>
            </p:nvCxnSpPr>
            <p:spPr bwMode="auto">
              <a:xfrm rot="5400000">
                <a:off x="3789404" y="3861050"/>
                <a:ext cx="432500" cy="59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5" name="Text Box 57"/>
              <p:cNvSpPr txBox="1">
                <a:spLocks noChangeArrowheads="1"/>
              </p:cNvSpPr>
              <p:nvPr/>
            </p:nvSpPr>
            <p:spPr bwMode="auto">
              <a:xfrm>
                <a:off x="5962349" y="2979137"/>
                <a:ext cx="64548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dirty="0" err="1">
                    <a:solidFill>
                      <a:srgbClr val="3333CC"/>
                    </a:solidFill>
                  </a:rPr>
                  <a:t>H</a:t>
                </a:r>
                <a:r>
                  <a:rPr lang="en-US" altLang="en-US" sz="1200" baseline="-25000" dirty="0" err="1">
                    <a:solidFill>
                      <a:srgbClr val="3333CC"/>
                    </a:solidFill>
                  </a:rPr>
                  <a:t>t</a:t>
                </a:r>
                <a:r>
                  <a:rPr lang="en-US" altLang="en-US" sz="1200" dirty="0">
                    <a:solidFill>
                      <a:srgbClr val="3333CC"/>
                    </a:solidFill>
                  </a:rPr>
                  <a:t> </a:t>
                </a:r>
              </a:p>
            </p:txBody>
          </p:sp>
          <p:cxnSp>
            <p:nvCxnSpPr>
              <p:cNvPr id="24596" name="AutoShape 60"/>
              <p:cNvCxnSpPr>
                <a:cxnSpLocks noChangeShapeType="1"/>
              </p:cNvCxnSpPr>
              <p:nvPr/>
            </p:nvCxnSpPr>
            <p:spPr bwMode="auto">
              <a:xfrm flipV="1">
                <a:off x="2996834" y="3257222"/>
                <a:ext cx="626261" cy="981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597" name="AutoShape 60"/>
              <p:cNvCxnSpPr>
                <a:cxnSpLocks noChangeShapeType="1"/>
              </p:cNvCxnSpPr>
              <p:nvPr/>
            </p:nvCxnSpPr>
            <p:spPr bwMode="auto">
              <a:xfrm>
                <a:off x="6673969" y="3275164"/>
                <a:ext cx="338530" cy="246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sp>
        <p:nvSpPr>
          <p:cNvPr id="2" name="Rectangle 1"/>
          <p:cNvSpPr/>
          <p:nvPr/>
        </p:nvSpPr>
        <p:spPr>
          <a:xfrm>
            <a:off x="4662489" y="2022475"/>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Rectangle 82"/>
          <p:cNvSpPr/>
          <p:nvPr/>
        </p:nvSpPr>
        <p:spPr>
          <a:xfrm>
            <a:off x="6973040" y="1995582"/>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4" name="Rectangle 83"/>
          <p:cNvSpPr/>
          <p:nvPr/>
        </p:nvSpPr>
        <p:spPr>
          <a:xfrm>
            <a:off x="5826125" y="3313560"/>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une séquence cachée et une séquence visible</a:t>
            </a:r>
          </a:p>
        </p:txBody>
      </p:sp>
      <p:sp>
        <p:nvSpPr>
          <p:cNvPr id="2" name="Espace réservé du contenu 1"/>
          <p:cNvSpPr>
            <a:spLocks noGrp="1"/>
          </p:cNvSpPr>
          <p:nvPr>
            <p:ph idx="1"/>
          </p:nvPr>
        </p:nvSpPr>
        <p:spPr>
          <a:xfrm>
            <a:off x="639024" y="4599109"/>
            <a:ext cx="6819899" cy="499673"/>
          </a:xfrm>
        </p:spPr>
        <p:txBody>
          <a:bodyPr/>
          <a:lstStyle/>
          <a:p>
            <a:pPr marL="0" indent="0" eaLnBrk="1" hangingPunct="1">
              <a:buFont typeface="Lucida Grande" charset="0"/>
              <a:buNone/>
              <a:defRPr/>
            </a:pPr>
            <a:r>
              <a:rPr lang="fr-CA" dirty="0"/>
              <a:t>La distribution initiale (à priori) P(H</a:t>
            </a:r>
            <a:r>
              <a:rPr lang="fr-CA" baseline="-25000" dirty="0"/>
              <a:t>1</a:t>
            </a:r>
            <a:r>
              <a:rPr lang="fr-CA" dirty="0"/>
              <a:t>) est donnée.</a:t>
            </a:r>
          </a:p>
        </p:txBody>
      </p:sp>
      <p:sp>
        <p:nvSpPr>
          <p:cNvPr id="225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2533" name="Espace réservé du pied de page 6"/>
          <p:cNvSpPr>
            <a:spLocks noGrp="1"/>
          </p:cNvSpPr>
          <p:nvPr>
            <p:ph type="ftr" sz="quarter" idx="11"/>
          </p:nvPr>
        </p:nvSpPr>
        <p:spPr bwMode="auto">
          <a:xfrm>
            <a:off x="3141663" y="6400799"/>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225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1877BB6-8692-40EC-AD66-3C857B9579FE}" type="slidenum">
              <a:rPr lang="en-US" altLang="en-US" smtClean="0">
                <a:latin typeface="Calibri" pitchFamily="34" charset="0"/>
              </a:rPr>
              <a:pPr/>
              <a:t>26</a:t>
            </a:fld>
            <a:endParaRPr lang="en-US" altLang="en-US">
              <a:latin typeface="Calibri" pitchFamily="34" charset="0"/>
            </a:endParaRPr>
          </a:p>
        </p:txBody>
      </p:sp>
      <mc:AlternateContent xmlns:mc="http://schemas.openxmlformats.org/markup-compatibility/2006" xmlns:a14="http://schemas.microsoft.com/office/drawing/2010/main">
        <mc:Choice Requires="a14">
          <p:sp>
            <p:nvSpPr>
              <p:cNvPr id="56" name="Espace réservé du contenu 1">
                <a:extLst>
                  <a:ext uri="{FF2B5EF4-FFF2-40B4-BE49-F238E27FC236}">
                    <a16:creationId xmlns:a16="http://schemas.microsoft.com/office/drawing/2014/main" id="{F6DBF1BC-A229-45D9-AB5C-52ED94B78D5B}"/>
                  </a:ext>
                </a:extLst>
              </p:cNvPr>
              <p:cNvSpPr txBox="1">
                <a:spLocks/>
              </p:cNvSpPr>
              <p:nvPr/>
            </p:nvSpPr>
            <p:spPr bwMode="auto">
              <a:xfrm>
                <a:off x="591303" y="5202914"/>
                <a:ext cx="6819899" cy="5805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defRPr/>
                </a:pPr>
                <a:r>
                  <a:rPr lang="fr-CA" i="1" dirty="0"/>
                  <a:t>P</a:t>
                </a:r>
                <a:r>
                  <a:rPr lang="fr-CA" dirty="0"/>
                  <a:t>(</a:t>
                </a:r>
                <a:r>
                  <a:rPr lang="fr-CA" i="1" dirty="0"/>
                  <a:t>H</a:t>
                </a:r>
                <a:r>
                  <a:rPr lang="fr-CA" i="1" baseline="-25000" dirty="0"/>
                  <a:t>1:t</a:t>
                </a:r>
                <a:r>
                  <a:rPr lang="fr-CA" dirty="0"/>
                  <a:t>, </a:t>
                </a:r>
                <a:r>
                  <a:rPr lang="fr-CA" i="1" dirty="0"/>
                  <a:t>E</a:t>
                </a:r>
                <a:r>
                  <a:rPr lang="fr-CA" baseline="-25000" dirty="0"/>
                  <a:t>1:</a:t>
                </a:r>
                <a:r>
                  <a:rPr lang="fr-CA" i="1" baseline="-25000" dirty="0"/>
                  <a:t>t</a:t>
                </a:r>
                <a:r>
                  <a:rPr lang="fr-CA" dirty="0"/>
                  <a:t>) = </a:t>
                </a:r>
                <a:r>
                  <a:rPr lang="fr-CA" i="1" dirty="0"/>
                  <a:t>P</a:t>
                </a:r>
                <a:r>
                  <a:rPr lang="fr-CA" dirty="0"/>
                  <a:t>(</a:t>
                </a:r>
                <a:r>
                  <a:rPr lang="fr-CA" i="1" dirty="0"/>
                  <a:t>H</a:t>
                </a:r>
                <a:r>
                  <a:rPr lang="fr-CA" i="1" baseline="-25000" dirty="0"/>
                  <a:t>1</a:t>
                </a:r>
                <a:r>
                  <a:rPr lang="fr-CA" dirty="0"/>
                  <a:t>) </a:t>
                </a:r>
                <a14:m>
                  <m:oMath xmlns:m="http://schemas.openxmlformats.org/officeDocument/2006/math">
                    <m:sSubSup>
                      <m:sSubSupPr>
                        <m:ctrlPr>
                          <a:rPr lang="fr-CA" i="1" smtClean="0">
                            <a:solidFill>
                              <a:srgbClr val="836967"/>
                            </a:solidFill>
                            <a:latin typeface="Cambria Math" panose="02040503050406030204" pitchFamily="18" charset="0"/>
                          </a:rPr>
                        </m:ctrlPr>
                      </m:sSubSupPr>
                      <m:e>
                        <m:r>
                          <a:rPr lang="fr-CA" i="1" smtClean="0">
                            <a:latin typeface="Cambria Math" panose="02040503050406030204" pitchFamily="18" charset="0"/>
                          </a:rPr>
                          <m:t>𝛱</m:t>
                        </m:r>
                      </m:e>
                      <m:sub>
                        <m:r>
                          <a:rPr lang="fr-CA" i="1" smtClean="0">
                            <a:latin typeface="Cambria Math" panose="02040503050406030204" pitchFamily="18" charset="0"/>
                          </a:rPr>
                          <m:t>ⅈ=</m:t>
                        </m:r>
                        <m:r>
                          <a:rPr lang="en-CA" b="0" i="1" smtClean="0">
                            <a:latin typeface="Cambria Math" panose="02040503050406030204" pitchFamily="18" charset="0"/>
                          </a:rPr>
                          <m:t>2</m:t>
                        </m:r>
                      </m:sub>
                      <m:sup>
                        <m:r>
                          <a:rPr lang="fr-CA" i="1" smtClean="0">
                            <a:latin typeface="Cambria Math" panose="02040503050406030204" pitchFamily="18" charset="0"/>
                          </a:rPr>
                          <m:t>𝑡</m:t>
                        </m:r>
                      </m:sup>
                    </m:sSubSup>
                  </m:oMath>
                </a14:m>
                <a:r>
                  <a:rPr lang="fr-CA" i="1" dirty="0"/>
                  <a:t>P</a:t>
                </a:r>
                <a:r>
                  <a:rPr lang="fr-CA" dirty="0"/>
                  <a:t>(</a:t>
                </a:r>
                <a:r>
                  <a:rPr lang="fr-CA" i="1" dirty="0"/>
                  <a:t>H</a:t>
                </a:r>
                <a:r>
                  <a:rPr lang="fr-CA" i="1" baseline="-25000" dirty="0"/>
                  <a:t>i</a:t>
                </a:r>
                <a:r>
                  <a:rPr lang="fr-CA" baseline="-25000" dirty="0"/>
                  <a:t> </a:t>
                </a:r>
                <a:r>
                  <a:rPr lang="fr-CA" dirty="0"/>
                  <a:t>|</a:t>
                </a:r>
                <a:r>
                  <a:rPr lang="fr-CA" i="1" dirty="0"/>
                  <a:t>H</a:t>
                </a:r>
                <a:r>
                  <a:rPr lang="fr-CA" i="1" baseline="-25000" dirty="0"/>
                  <a:t>i-1</a:t>
                </a:r>
                <a:r>
                  <a:rPr lang="fr-CA" dirty="0"/>
                  <a:t>) </a:t>
                </a:r>
                <a:r>
                  <a:rPr lang="fr-CA" i="1" dirty="0"/>
                  <a:t>P</a:t>
                </a:r>
                <a:r>
                  <a:rPr lang="fr-CA" dirty="0"/>
                  <a:t>(</a:t>
                </a:r>
                <a:r>
                  <a:rPr lang="fr-CA" i="1" dirty="0" err="1"/>
                  <a:t>S</a:t>
                </a:r>
                <a:r>
                  <a:rPr lang="fr-CA" baseline="-25000" dirty="0" err="1"/>
                  <a:t>i</a:t>
                </a:r>
                <a:r>
                  <a:rPr lang="fr-CA" dirty="0" err="1"/>
                  <a:t>|</a:t>
                </a:r>
                <a:r>
                  <a:rPr lang="fr-CA" i="1" dirty="0" err="1"/>
                  <a:t>H</a:t>
                </a:r>
                <a:r>
                  <a:rPr lang="fr-CA" i="1" baseline="-25000" dirty="0" err="1"/>
                  <a:t>i</a:t>
                </a:r>
                <a:r>
                  <a:rPr lang="fr-CA" dirty="0"/>
                  <a:t>)</a:t>
                </a:r>
                <a:endParaRPr lang="fr-CA" baseline="-25000" dirty="0"/>
              </a:p>
              <a:p>
                <a:pPr marL="0" indent="0">
                  <a:buFont typeface="Lucida Grande" charset="0"/>
                  <a:buNone/>
                  <a:defRPr/>
                </a:pPr>
                <a:endParaRPr lang="fr-CA" dirty="0"/>
              </a:p>
            </p:txBody>
          </p:sp>
        </mc:Choice>
        <mc:Fallback xmlns="">
          <p:sp>
            <p:nvSpPr>
              <p:cNvPr id="56" name="Espace réservé du contenu 1">
                <a:extLst>
                  <a:ext uri="{FF2B5EF4-FFF2-40B4-BE49-F238E27FC236}">
                    <a16:creationId xmlns:a16="http://schemas.microsoft.com/office/drawing/2014/main" id="{F6DBF1BC-A229-45D9-AB5C-52ED94B78D5B}"/>
                  </a:ext>
                </a:extLst>
              </p:cNvPr>
              <p:cNvSpPr txBox="1">
                <a:spLocks noRot="1" noChangeAspect="1" noMove="1" noResize="1" noEditPoints="1" noAdjustHandles="1" noChangeArrowheads="1" noChangeShapeType="1" noTextEdit="1"/>
              </p:cNvSpPr>
              <p:nvPr/>
            </p:nvSpPr>
            <p:spPr bwMode="auto">
              <a:xfrm>
                <a:off x="591303" y="5202914"/>
                <a:ext cx="6819899" cy="580509"/>
              </a:xfrm>
              <a:prstGeom prst="rect">
                <a:avLst/>
              </a:prstGeom>
              <a:blipFill>
                <a:blip r:embed="rId3"/>
                <a:stretch>
                  <a:fillRect l="-983" t="-31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67E8FDAD-84F9-4C9E-BF6F-C5AF7E5FE624}"/>
              </a:ext>
            </a:extLst>
          </p:cNvPr>
          <p:cNvGrpSpPr/>
          <p:nvPr/>
        </p:nvGrpSpPr>
        <p:grpSpPr>
          <a:xfrm>
            <a:off x="2844218" y="5614121"/>
            <a:ext cx="2045282" cy="718489"/>
            <a:chOff x="2844218" y="5614121"/>
            <a:chExt cx="2045282" cy="718489"/>
          </a:xfrm>
        </p:grpSpPr>
        <p:sp>
          <p:nvSpPr>
            <p:cNvPr id="58" name="TextBox 3">
              <a:extLst>
                <a:ext uri="{FF2B5EF4-FFF2-40B4-BE49-F238E27FC236}">
                  <a16:creationId xmlns:a16="http://schemas.microsoft.com/office/drawing/2014/main" id="{DCD23E66-B3FD-407F-B777-066B568C499B}"/>
                </a:ext>
              </a:extLst>
            </p:cNvPr>
            <p:cNvSpPr txBox="1">
              <a:spLocks noChangeArrowheads="1"/>
            </p:cNvSpPr>
            <p:nvPr/>
          </p:nvSpPr>
          <p:spPr bwMode="auto">
            <a:xfrm>
              <a:off x="2844218" y="5994056"/>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59" name="Left Brace 58">
              <a:extLst>
                <a:ext uri="{FF2B5EF4-FFF2-40B4-BE49-F238E27FC236}">
                  <a16:creationId xmlns:a16="http://schemas.microsoft.com/office/drawing/2014/main" id="{8E99BF6D-2038-4649-8C82-D59E4FF03EF1}"/>
                </a:ext>
              </a:extLst>
            </p:cNvPr>
            <p:cNvSpPr/>
            <p:nvPr/>
          </p:nvSpPr>
          <p:spPr bwMode="auto">
            <a:xfrm rot="5400000" flipH="1">
              <a:off x="3325606" y="5181805"/>
              <a:ext cx="169301" cy="1033934"/>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0" name="Straight Arrow Connector 59">
              <a:extLst>
                <a:ext uri="{FF2B5EF4-FFF2-40B4-BE49-F238E27FC236}">
                  <a16:creationId xmlns:a16="http://schemas.microsoft.com/office/drawing/2014/main" id="{1602E4C9-20EC-45F4-815F-6FEFF3C8F415}"/>
                </a:ext>
              </a:extLst>
            </p:cNvPr>
            <p:cNvCxnSpPr>
              <a:cxnSpLocks/>
            </p:cNvCxnSpPr>
            <p:nvPr/>
          </p:nvCxnSpPr>
          <p:spPr>
            <a:xfrm flipH="1" flipV="1">
              <a:off x="3407785" y="5783424"/>
              <a:ext cx="308553" cy="256341"/>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72" name="Group 71">
            <a:extLst>
              <a:ext uri="{FF2B5EF4-FFF2-40B4-BE49-F238E27FC236}">
                <a16:creationId xmlns:a16="http://schemas.microsoft.com/office/drawing/2014/main" id="{D6D82DCD-2191-4E6B-BFD8-B9D2762315F8}"/>
              </a:ext>
            </a:extLst>
          </p:cNvPr>
          <p:cNvGrpSpPr/>
          <p:nvPr/>
        </p:nvGrpSpPr>
        <p:grpSpPr>
          <a:xfrm>
            <a:off x="4011407" y="5588219"/>
            <a:ext cx="3021999" cy="690344"/>
            <a:chOff x="4011407" y="5588219"/>
            <a:chExt cx="3021999" cy="690344"/>
          </a:xfrm>
        </p:grpSpPr>
        <p:sp>
          <p:nvSpPr>
            <p:cNvPr id="64" name="TextBox 2">
              <a:extLst>
                <a:ext uri="{FF2B5EF4-FFF2-40B4-BE49-F238E27FC236}">
                  <a16:creationId xmlns:a16="http://schemas.microsoft.com/office/drawing/2014/main" id="{75A35EA8-4EF3-4F76-B474-113CD772D917}"/>
                </a:ext>
              </a:extLst>
            </p:cNvPr>
            <p:cNvSpPr txBox="1">
              <a:spLocks noChangeArrowheads="1"/>
            </p:cNvSpPr>
            <p:nvPr/>
          </p:nvSpPr>
          <p:spPr bwMode="auto">
            <a:xfrm>
              <a:off x="4924457" y="5940010"/>
              <a:ext cx="2108949"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d’observation</a:t>
              </a:r>
              <a:endParaRPr lang="en-US" altLang="en-US" sz="1600" dirty="0">
                <a:solidFill>
                  <a:schemeClr val="tx2">
                    <a:lumMod val="60000"/>
                    <a:lumOff val="40000"/>
                  </a:schemeClr>
                </a:solidFill>
                <a:latin typeface="Calibri" pitchFamily="34" charset="0"/>
              </a:endParaRPr>
            </a:p>
          </p:txBody>
        </p:sp>
        <p:sp>
          <p:nvSpPr>
            <p:cNvPr id="65" name="Left Brace 64">
              <a:extLst>
                <a:ext uri="{FF2B5EF4-FFF2-40B4-BE49-F238E27FC236}">
                  <a16:creationId xmlns:a16="http://schemas.microsoft.com/office/drawing/2014/main" id="{9AD01B7E-45D5-42AF-99B9-7599ED50B8A1}"/>
                </a:ext>
              </a:extLst>
            </p:cNvPr>
            <p:cNvSpPr/>
            <p:nvPr/>
          </p:nvSpPr>
          <p:spPr bwMode="auto">
            <a:xfrm rot="5400000" flipH="1">
              <a:off x="4249891" y="5349735"/>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6" name="Straight Arrow Connector 65">
              <a:extLst>
                <a:ext uri="{FF2B5EF4-FFF2-40B4-BE49-F238E27FC236}">
                  <a16:creationId xmlns:a16="http://schemas.microsoft.com/office/drawing/2014/main" id="{D856ECA8-987F-4760-B4F9-79C49F77AA77}"/>
                </a:ext>
              </a:extLst>
            </p:cNvPr>
            <p:cNvCxnSpPr>
              <a:cxnSpLocks/>
              <a:stCxn id="64" idx="1"/>
            </p:cNvCxnSpPr>
            <p:nvPr/>
          </p:nvCxnSpPr>
          <p:spPr>
            <a:xfrm flipH="1" flipV="1">
              <a:off x="4374879" y="5852407"/>
              <a:ext cx="549578" cy="25688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38370804-DC5B-44CD-898F-331402E35FFE}"/>
              </a:ext>
            </a:extLst>
          </p:cNvPr>
          <p:cNvGrpSpPr/>
          <p:nvPr/>
        </p:nvGrpSpPr>
        <p:grpSpPr>
          <a:xfrm>
            <a:off x="279399" y="5525898"/>
            <a:ext cx="2555875" cy="870427"/>
            <a:chOff x="279399" y="5525898"/>
            <a:chExt cx="2555875" cy="870427"/>
          </a:xfrm>
        </p:grpSpPr>
        <p:sp>
          <p:nvSpPr>
            <p:cNvPr id="67" name="Text Box 25">
              <a:extLst>
                <a:ext uri="{FF2B5EF4-FFF2-40B4-BE49-F238E27FC236}">
                  <a16:creationId xmlns:a16="http://schemas.microsoft.com/office/drawing/2014/main" id="{51DE41C8-335D-4273-B806-C11F2FBF2925}"/>
                </a:ext>
              </a:extLst>
            </p:cNvPr>
            <p:cNvSpPr txBox="1">
              <a:spLocks noChangeArrowheads="1"/>
            </p:cNvSpPr>
            <p:nvPr/>
          </p:nvSpPr>
          <p:spPr bwMode="auto">
            <a:xfrm>
              <a:off x="279399" y="5811550"/>
              <a:ext cx="25558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séquence d’états cachés et d’observations</a:t>
              </a:r>
            </a:p>
          </p:txBody>
        </p:sp>
        <p:cxnSp>
          <p:nvCxnSpPr>
            <p:cNvPr id="71" name="Straight Arrow Connector 70">
              <a:extLst>
                <a:ext uri="{FF2B5EF4-FFF2-40B4-BE49-F238E27FC236}">
                  <a16:creationId xmlns:a16="http://schemas.microsoft.com/office/drawing/2014/main" id="{6D179814-55F4-4A08-B026-FE0FA33DB84A}"/>
                </a:ext>
              </a:extLst>
            </p:cNvPr>
            <p:cNvCxnSpPr>
              <a:cxnSpLocks/>
            </p:cNvCxnSpPr>
            <p:nvPr/>
          </p:nvCxnSpPr>
          <p:spPr>
            <a:xfrm flipV="1">
              <a:off x="908448" y="5763151"/>
              <a:ext cx="298051" cy="148444"/>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73" name="Left Brace 72">
              <a:extLst>
                <a:ext uri="{FF2B5EF4-FFF2-40B4-BE49-F238E27FC236}">
                  <a16:creationId xmlns:a16="http://schemas.microsoft.com/office/drawing/2014/main" id="{35091AE7-EB0F-4DDC-AC27-7F6A1BE99737}"/>
                </a:ext>
              </a:extLst>
            </p:cNvPr>
            <p:cNvSpPr/>
            <p:nvPr/>
          </p:nvSpPr>
          <p:spPr bwMode="auto">
            <a:xfrm rot="5400000" flipH="1">
              <a:off x="1143594" y="5287414"/>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grpSp>
      <p:grpSp>
        <p:nvGrpSpPr>
          <p:cNvPr id="79" name="Group 78">
            <a:extLst>
              <a:ext uri="{FF2B5EF4-FFF2-40B4-BE49-F238E27FC236}">
                <a16:creationId xmlns:a16="http://schemas.microsoft.com/office/drawing/2014/main" id="{AE287E2C-13B6-459C-84FD-92B89DEAC312}"/>
              </a:ext>
            </a:extLst>
          </p:cNvPr>
          <p:cNvGrpSpPr/>
          <p:nvPr/>
        </p:nvGrpSpPr>
        <p:grpSpPr>
          <a:xfrm>
            <a:off x="819672" y="1482662"/>
            <a:ext cx="7110413" cy="2876550"/>
            <a:chOff x="412750" y="1733550"/>
            <a:chExt cx="7110413" cy="2876550"/>
          </a:xfrm>
        </p:grpSpPr>
        <p:sp>
          <p:nvSpPr>
            <p:cNvPr id="80" name="Oval 54">
              <a:extLst>
                <a:ext uri="{FF2B5EF4-FFF2-40B4-BE49-F238E27FC236}">
                  <a16:creationId xmlns:a16="http://schemas.microsoft.com/office/drawing/2014/main" id="{D2DFCBC4-D3F1-4096-877C-8504A2525586}"/>
                </a:ext>
              </a:extLst>
            </p:cNvPr>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1" name="Oval 54">
              <a:extLst>
                <a:ext uri="{FF2B5EF4-FFF2-40B4-BE49-F238E27FC236}">
                  <a16:creationId xmlns:a16="http://schemas.microsoft.com/office/drawing/2014/main" id="{E3A0C411-3C3D-4353-8811-F1B2BAB137AF}"/>
                </a:ext>
              </a:extLst>
            </p:cNvPr>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2" name="Oval 54">
              <a:extLst>
                <a:ext uri="{FF2B5EF4-FFF2-40B4-BE49-F238E27FC236}">
                  <a16:creationId xmlns:a16="http://schemas.microsoft.com/office/drawing/2014/main" id="{5CCCDF47-EE8A-4638-A94E-3DF49C086EAA}"/>
                </a:ext>
              </a:extLst>
            </p:cNvPr>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3" name="Oval 54">
              <a:extLst>
                <a:ext uri="{FF2B5EF4-FFF2-40B4-BE49-F238E27FC236}">
                  <a16:creationId xmlns:a16="http://schemas.microsoft.com/office/drawing/2014/main" id="{92BB69AA-B245-48C7-9E2D-70879741D244}"/>
                </a:ext>
              </a:extLst>
            </p:cNvPr>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84" name="Connecteur droit avec flèche 2">
              <a:extLst>
                <a:ext uri="{FF2B5EF4-FFF2-40B4-BE49-F238E27FC236}">
                  <a16:creationId xmlns:a16="http://schemas.microsoft.com/office/drawing/2014/main" id="{34CBB9C2-6AE1-419E-B131-5623637E70B9}"/>
                </a:ext>
              </a:extLst>
            </p:cNvPr>
            <p:cNvCxnSpPr>
              <a:cxnSpLocks noChangeShapeType="1"/>
              <a:stCxn id="80"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64">
              <a:extLst>
                <a:ext uri="{FF2B5EF4-FFF2-40B4-BE49-F238E27FC236}">
                  <a16:creationId xmlns:a16="http://schemas.microsoft.com/office/drawing/2014/main" id="{086DB233-2634-4EB0-9CCA-641128179144}"/>
                </a:ext>
              </a:extLst>
            </p:cNvPr>
            <p:cNvCxnSpPr>
              <a:cxnSpLocks noChangeShapeType="1"/>
              <a:stCxn id="80" idx="4"/>
              <a:endCxn id="81"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6" name="Connecteur droit avec flèche 68">
              <a:extLst>
                <a:ext uri="{FF2B5EF4-FFF2-40B4-BE49-F238E27FC236}">
                  <a16:creationId xmlns:a16="http://schemas.microsoft.com/office/drawing/2014/main" id="{3DBD44FB-8EB8-4E11-BA98-D2DAD289CC89}"/>
                </a:ext>
              </a:extLst>
            </p:cNvPr>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7" name="Connecteur droit avec flèche 70">
              <a:extLst>
                <a:ext uri="{FF2B5EF4-FFF2-40B4-BE49-F238E27FC236}">
                  <a16:creationId xmlns:a16="http://schemas.microsoft.com/office/drawing/2014/main" id="{47F94418-B563-46A2-9FC8-5F96EA838201}"/>
                </a:ext>
              </a:extLst>
            </p:cNvPr>
            <p:cNvCxnSpPr>
              <a:cxnSpLocks noChangeShapeType="1"/>
              <a:stCxn id="82" idx="4"/>
              <a:endCxn id="83"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8" name="Oval 54">
              <a:extLst>
                <a:ext uri="{FF2B5EF4-FFF2-40B4-BE49-F238E27FC236}">
                  <a16:creationId xmlns:a16="http://schemas.microsoft.com/office/drawing/2014/main" id="{7C0F75FA-1A6E-4C6E-98AD-493DBC854DA5}"/>
                </a:ext>
              </a:extLst>
            </p:cNvPr>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9" name="Oval 54">
              <a:extLst>
                <a:ext uri="{FF2B5EF4-FFF2-40B4-BE49-F238E27FC236}">
                  <a16:creationId xmlns:a16="http://schemas.microsoft.com/office/drawing/2014/main" id="{189B174F-01AC-46DF-B40D-9ABE400EDA2C}"/>
                </a:ext>
              </a:extLst>
            </p:cNvPr>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0" name="Oval 54">
              <a:extLst>
                <a:ext uri="{FF2B5EF4-FFF2-40B4-BE49-F238E27FC236}">
                  <a16:creationId xmlns:a16="http://schemas.microsoft.com/office/drawing/2014/main" id="{6C724247-3478-44F1-AA4F-C239149A08C4}"/>
                </a:ext>
              </a:extLst>
            </p:cNvPr>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1" name="Oval 54">
              <a:extLst>
                <a:ext uri="{FF2B5EF4-FFF2-40B4-BE49-F238E27FC236}">
                  <a16:creationId xmlns:a16="http://schemas.microsoft.com/office/drawing/2014/main" id="{B66BAD1E-3629-4683-8328-61ACD12EF8E8}"/>
                </a:ext>
              </a:extLst>
            </p:cNvPr>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92" name="Connecteur droit avec flèche 80">
              <a:extLst>
                <a:ext uri="{FF2B5EF4-FFF2-40B4-BE49-F238E27FC236}">
                  <a16:creationId xmlns:a16="http://schemas.microsoft.com/office/drawing/2014/main" id="{4F4BFE97-6339-4CEB-B272-EBE3E1C82810}"/>
                </a:ext>
              </a:extLst>
            </p:cNvPr>
            <p:cNvCxnSpPr>
              <a:cxnSpLocks noChangeShapeType="1"/>
              <a:stCxn id="88"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3" name="Connecteur droit avec flèche 81">
              <a:extLst>
                <a:ext uri="{FF2B5EF4-FFF2-40B4-BE49-F238E27FC236}">
                  <a16:creationId xmlns:a16="http://schemas.microsoft.com/office/drawing/2014/main" id="{36CB2733-FCD7-4743-B214-7B730BB52CDE}"/>
                </a:ext>
              </a:extLst>
            </p:cNvPr>
            <p:cNvCxnSpPr>
              <a:cxnSpLocks noChangeShapeType="1"/>
              <a:stCxn id="88" idx="4"/>
              <a:endCxn id="89"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4" name="Connecteur droit avec flèche 82">
              <a:extLst>
                <a:ext uri="{FF2B5EF4-FFF2-40B4-BE49-F238E27FC236}">
                  <a16:creationId xmlns:a16="http://schemas.microsoft.com/office/drawing/2014/main" id="{12F0A4D2-AC30-4570-9C9D-90FD10AF55A6}"/>
                </a:ext>
              </a:extLst>
            </p:cNvPr>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5" name="Connecteur droit avec flèche 83">
              <a:extLst>
                <a:ext uri="{FF2B5EF4-FFF2-40B4-BE49-F238E27FC236}">
                  <a16:creationId xmlns:a16="http://schemas.microsoft.com/office/drawing/2014/main" id="{A9485101-0CA3-49E9-A7E9-3F75C0059C63}"/>
                </a:ext>
              </a:extLst>
            </p:cNvPr>
            <p:cNvCxnSpPr>
              <a:cxnSpLocks noChangeShapeType="1"/>
              <a:stCxn id="90" idx="4"/>
              <a:endCxn id="91"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6" name="Connecteur droit avec flèche 84">
              <a:extLst>
                <a:ext uri="{FF2B5EF4-FFF2-40B4-BE49-F238E27FC236}">
                  <a16:creationId xmlns:a16="http://schemas.microsoft.com/office/drawing/2014/main" id="{48BFFDD9-2C57-49DC-82EF-52DB62B2D78F}"/>
                </a:ext>
              </a:extLst>
            </p:cNvPr>
            <p:cNvCxnSpPr>
              <a:cxnSpLocks noChangeShapeType="1"/>
              <a:stCxn id="82" idx="6"/>
              <a:endCxn id="88"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7" name="ZoneTexte 13">
              <a:extLst>
                <a:ext uri="{FF2B5EF4-FFF2-40B4-BE49-F238E27FC236}">
                  <a16:creationId xmlns:a16="http://schemas.microsoft.com/office/drawing/2014/main" id="{7660CAC9-F095-4A92-B78F-F791E7B112C3}"/>
                </a:ext>
              </a:extLst>
            </p:cNvPr>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8" name="ZoneTexte 89">
              <a:extLst>
                <a:ext uri="{FF2B5EF4-FFF2-40B4-BE49-F238E27FC236}">
                  <a16:creationId xmlns:a16="http://schemas.microsoft.com/office/drawing/2014/main" id="{59452A09-7501-457B-AB90-4F331411555F}"/>
                </a:ext>
              </a:extLst>
            </p:cNvPr>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9" name="ZoneTexte 14">
              <a:extLst>
                <a:ext uri="{FF2B5EF4-FFF2-40B4-BE49-F238E27FC236}">
                  <a16:creationId xmlns:a16="http://schemas.microsoft.com/office/drawing/2014/main" id="{2E84AD48-7FD0-419D-BC61-29EDC5723188}"/>
                </a:ext>
              </a:extLst>
            </p:cNvPr>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100" name="ZoneTexte 91">
              <a:extLst>
                <a:ext uri="{FF2B5EF4-FFF2-40B4-BE49-F238E27FC236}">
                  <a16:creationId xmlns:a16="http://schemas.microsoft.com/office/drawing/2014/main" id="{E64B9236-8E78-4443-B271-3012E5DD865A}"/>
                </a:ext>
              </a:extLst>
            </p:cNvPr>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101" name="ZoneTexte 92">
              <a:extLst>
                <a:ext uri="{FF2B5EF4-FFF2-40B4-BE49-F238E27FC236}">
                  <a16:creationId xmlns:a16="http://schemas.microsoft.com/office/drawing/2014/main" id="{48A341CA-BC49-4625-94FE-3C84A43C4323}"/>
                </a:ext>
              </a:extLst>
            </p:cNvPr>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102" name="ZoneTexte 93">
              <a:extLst>
                <a:ext uri="{FF2B5EF4-FFF2-40B4-BE49-F238E27FC236}">
                  <a16:creationId xmlns:a16="http://schemas.microsoft.com/office/drawing/2014/main" id="{EEC639A9-19A4-4730-9640-60528CCA46A5}"/>
                </a:ext>
              </a:extLst>
            </p:cNvPr>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103" name="ZoneTexte 94">
              <a:extLst>
                <a:ext uri="{FF2B5EF4-FFF2-40B4-BE49-F238E27FC236}">
                  <a16:creationId xmlns:a16="http://schemas.microsoft.com/office/drawing/2014/main" id="{EA8D000D-969D-44C7-A4A1-7FEF68C00058}"/>
                </a:ext>
              </a:extLst>
            </p:cNvPr>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104" name="ZoneTexte 95">
              <a:extLst>
                <a:ext uri="{FF2B5EF4-FFF2-40B4-BE49-F238E27FC236}">
                  <a16:creationId xmlns:a16="http://schemas.microsoft.com/office/drawing/2014/main" id="{46152C7E-3BBC-4EA0-BF7A-1204ECF49296}"/>
                </a:ext>
              </a:extLst>
            </p:cNvPr>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105" name="ZoneTexte 96">
              <a:extLst>
                <a:ext uri="{FF2B5EF4-FFF2-40B4-BE49-F238E27FC236}">
                  <a16:creationId xmlns:a16="http://schemas.microsoft.com/office/drawing/2014/main" id="{C2BA7A62-8A94-41FF-A962-50DE00F2CE60}"/>
                </a:ext>
              </a:extLst>
            </p:cNvPr>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106" name="ZoneTexte 97">
              <a:extLst>
                <a:ext uri="{FF2B5EF4-FFF2-40B4-BE49-F238E27FC236}">
                  <a16:creationId xmlns:a16="http://schemas.microsoft.com/office/drawing/2014/main" id="{847A6048-C5FE-4040-A858-C618B2A8FE45}"/>
                </a:ext>
              </a:extLst>
            </p:cNvPr>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107" name="Rectangle 15">
              <a:extLst>
                <a:ext uri="{FF2B5EF4-FFF2-40B4-BE49-F238E27FC236}">
                  <a16:creationId xmlns:a16="http://schemas.microsoft.com/office/drawing/2014/main" id="{F51B231A-E835-4BAF-BCD6-6D806E9E33ED}"/>
                </a:ext>
              </a:extLst>
            </p:cNvPr>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108" name="Rectangle 16">
              <a:extLst>
                <a:ext uri="{FF2B5EF4-FFF2-40B4-BE49-F238E27FC236}">
                  <a16:creationId xmlns:a16="http://schemas.microsoft.com/office/drawing/2014/main" id="{904615CF-E083-487C-A3B7-5748D1025EE0}"/>
                </a:ext>
              </a:extLst>
            </p:cNvPr>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109" name="Rectangle 18">
              <a:extLst>
                <a:ext uri="{FF2B5EF4-FFF2-40B4-BE49-F238E27FC236}">
                  <a16:creationId xmlns:a16="http://schemas.microsoft.com/office/drawing/2014/main" id="{F3E4AC3A-6D30-4FD2-9C44-671FC53977FF}"/>
                </a:ext>
              </a:extLst>
            </p:cNvPr>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110" name="Connecteur droit avec flèche 20">
              <a:extLst>
                <a:ext uri="{FF2B5EF4-FFF2-40B4-BE49-F238E27FC236}">
                  <a16:creationId xmlns:a16="http://schemas.microsoft.com/office/drawing/2014/main" id="{4834E6BC-DF36-4032-89F1-2D445F7A9806}"/>
                </a:ext>
              </a:extLst>
            </p:cNvPr>
            <p:cNvCxnSpPr>
              <a:cxnSpLocks noChangeShapeType="1"/>
              <a:endCxn id="80"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avec flèche 22">
              <a:extLst>
                <a:ext uri="{FF2B5EF4-FFF2-40B4-BE49-F238E27FC236}">
                  <a16:creationId xmlns:a16="http://schemas.microsoft.com/office/drawing/2014/main" id="{E562A16B-B7F2-4BB6-8E6A-565358BAEBB7}"/>
                </a:ext>
              </a:extLst>
            </p:cNvPr>
            <p:cNvCxnSpPr>
              <a:cxnSpLocks noChangeShapeType="1"/>
              <a:stCxn id="107"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avec flèche 25">
              <a:extLst>
                <a:ext uri="{FF2B5EF4-FFF2-40B4-BE49-F238E27FC236}">
                  <a16:creationId xmlns:a16="http://schemas.microsoft.com/office/drawing/2014/main" id="{6491AE9A-0860-4F51-81B8-F67A7973FC7D}"/>
                </a:ext>
              </a:extLst>
            </p:cNvPr>
            <p:cNvCxnSpPr>
              <a:cxnSpLocks noChangeShapeType="1"/>
              <a:stCxn id="109"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21848" y="37709"/>
            <a:ext cx="8229600" cy="1143000"/>
          </a:xfrm>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288323" y="4408109"/>
            <a:ext cx="8567354" cy="2010154"/>
          </a:xfrm>
        </p:spPr>
        <p:txBody>
          <a:bodyPr/>
          <a:lstStyle/>
          <a:p>
            <a:pPr>
              <a:spcBef>
                <a:spcPts val="1000"/>
              </a:spcBef>
              <a:spcAft>
                <a:spcPts val="1000"/>
              </a:spcAft>
            </a:pPr>
            <a:r>
              <a:rPr lang="fr-CA" altLang="ko-KR" dirty="0">
                <a:ea typeface="ＭＳ Ｐゴシック" pitchFamily="34" charset="-128"/>
              </a:rPr>
              <a:t>Nous avons déjà vu un algorithme de programmation dynamique pour le filtrage qui itère sur la probabilité conditionnelle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p>
          <a:p>
            <a:pPr>
              <a:spcBef>
                <a:spcPts val="1000"/>
              </a:spcBef>
              <a:spcAft>
                <a:spcPts val="1000"/>
              </a:spcAft>
            </a:pPr>
            <a:r>
              <a:rPr lang="fr-CA" altLang="ko-KR" dirty="0">
                <a:ea typeface="ＭＳ Ｐゴシック" pitchFamily="34" charset="-128"/>
              </a:rPr>
              <a:t>Nous voyons maintenant une programmation dynamique un peu différente, mais équivalente, qui itère sur la probabilité conjointe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k).</a:t>
            </a: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66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4CFB3C7-EE9C-447B-9249-258DE01524DA}" type="slidenum">
              <a:rPr lang="en-US" altLang="en-US" smtClean="0">
                <a:latin typeface="Calibri" pitchFamily="34" charset="0"/>
              </a:rPr>
              <a:pPr/>
              <a:t>27</a:t>
            </a:fld>
            <a:endParaRPr lang="en-US" altLang="en-US" dirty="0">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62232F2-0FC0-4DB2-B27A-335EB5E9F57A}"/>
                  </a:ext>
                </a:extLst>
              </p:cNvPr>
              <p:cNvGraphicFramePr>
                <a:graphicFrameLocks noChangeAspect="1"/>
              </p:cNvGraphicFramePr>
              <p:nvPr>
                <p:extLst>
                  <p:ext uri="{D42A27DB-BD31-4B8C-83A1-F6EECF244321}">
                    <p14:modId xmlns:p14="http://schemas.microsoft.com/office/powerpoint/2010/main" val="2660550985"/>
                  </p:ext>
                </p:extLst>
              </p:nvPr>
            </p:nvGraphicFramePr>
            <p:xfrm>
              <a:off x="8501855" y="4668060"/>
              <a:ext cx="353822" cy="146633"/>
            </p:xfrm>
            <a:graphic>
              <a:graphicData uri="http://schemas.microsoft.com/office/powerpoint/2016/slidezoom">
                <pslz:sldZm>
                  <pslz:sldZmObj sldId="405" cId="404981859">
                    <pslz:zmPr id="{F517534F-C8CE-4A27-969F-B2093BEC788F}" returnToParent="0" transitionDur="1000">
                      <p166:blipFill xmlns:p166="http://schemas.microsoft.com/office/powerpoint/2016/6/main">
                        <a:blip r:embed="rId3"/>
                        <a:stretch>
                          <a:fillRect/>
                        </a:stretch>
                      </p166:blipFill>
                      <p166:spPr xmlns:p166="http://schemas.microsoft.com/office/powerpoint/2016/6/main">
                        <a:xfrm>
                          <a:off x="0" y="0"/>
                          <a:ext cx="353822" cy="146633"/>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62232F2-0FC0-4DB2-B27A-335EB5E9F57A}"/>
                  </a:ext>
                </a:extLst>
              </p:cNvPr>
              <p:cNvPicPr>
                <a:picLocks noGrp="1" noRot="1" noChangeAspect="1" noMove="1" noResize="1" noEditPoints="1" noAdjustHandles="1" noChangeArrowheads="1" noChangeShapeType="1"/>
              </p:cNvPicPr>
              <p:nvPr/>
            </p:nvPicPr>
            <p:blipFill>
              <a:blip r:embed="rId4"/>
              <a:stretch>
                <a:fillRect/>
              </a:stretch>
            </p:blipFill>
            <p:spPr>
              <a:xfrm>
                <a:off x="8501855" y="4668060"/>
                <a:ext cx="353822" cy="146633"/>
              </a:xfrm>
              <a:prstGeom prst="rect">
                <a:avLst/>
              </a:prstGeom>
              <a:ln w="3175">
                <a:solidFill>
                  <a:prstClr val="ltGray"/>
                </a:solidFill>
              </a:ln>
            </p:spPr>
          </p:pic>
        </mc:Fallback>
      </mc:AlternateContent>
      <p:sp>
        <p:nvSpPr>
          <p:cNvPr id="44" name="Oval 54">
            <a:extLst>
              <a:ext uri="{FF2B5EF4-FFF2-40B4-BE49-F238E27FC236}">
                <a16:creationId xmlns:a16="http://schemas.microsoft.com/office/drawing/2014/main" id="{E4C5A5C0-02E1-40AC-9622-7B0DA7580883}"/>
              </a:ext>
            </a:extLst>
          </p:cNvPr>
          <p:cNvSpPr>
            <a:spLocks noChangeArrowheads="1"/>
          </p:cNvSpPr>
          <p:nvPr/>
        </p:nvSpPr>
        <p:spPr bwMode="auto">
          <a:xfrm>
            <a:off x="1456912" y="1781194"/>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5" name="Oval 54">
            <a:extLst>
              <a:ext uri="{FF2B5EF4-FFF2-40B4-BE49-F238E27FC236}">
                <a16:creationId xmlns:a16="http://schemas.microsoft.com/office/drawing/2014/main" id="{719ED210-83CE-4371-92D8-79976ED0A5FD}"/>
              </a:ext>
            </a:extLst>
          </p:cNvPr>
          <p:cNvSpPr>
            <a:spLocks noChangeArrowheads="1"/>
          </p:cNvSpPr>
          <p:nvPr/>
        </p:nvSpPr>
        <p:spPr bwMode="auto">
          <a:xfrm>
            <a:off x="1454531" y="30932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6" name="Oval 54">
            <a:extLst>
              <a:ext uri="{FF2B5EF4-FFF2-40B4-BE49-F238E27FC236}">
                <a16:creationId xmlns:a16="http://schemas.microsoft.com/office/drawing/2014/main" id="{16577D44-95EB-4469-BBBD-CBC543F9D7EC}"/>
              </a:ext>
            </a:extLst>
          </p:cNvPr>
          <p:cNvSpPr>
            <a:spLocks noChangeArrowheads="1"/>
          </p:cNvSpPr>
          <p:nvPr/>
        </p:nvSpPr>
        <p:spPr bwMode="auto">
          <a:xfrm>
            <a:off x="3407950" y="1781194"/>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7" name="Oval 54">
            <a:extLst>
              <a:ext uri="{FF2B5EF4-FFF2-40B4-BE49-F238E27FC236}">
                <a16:creationId xmlns:a16="http://schemas.microsoft.com/office/drawing/2014/main" id="{754BC41B-A052-4069-960E-75ED85399FAD}"/>
              </a:ext>
            </a:extLst>
          </p:cNvPr>
          <p:cNvSpPr>
            <a:spLocks noChangeArrowheads="1"/>
          </p:cNvSpPr>
          <p:nvPr/>
        </p:nvSpPr>
        <p:spPr bwMode="auto">
          <a:xfrm>
            <a:off x="3405569" y="30805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48" name="Connecteur droit avec flèche 2">
            <a:extLst>
              <a:ext uri="{FF2B5EF4-FFF2-40B4-BE49-F238E27FC236}">
                <a16:creationId xmlns:a16="http://schemas.microsoft.com/office/drawing/2014/main" id="{42C5EE0F-8264-4082-A69B-07C7FCB53A68}"/>
              </a:ext>
            </a:extLst>
          </p:cNvPr>
          <p:cNvCxnSpPr>
            <a:cxnSpLocks noChangeShapeType="1"/>
            <a:stCxn id="44" idx="6"/>
          </p:cNvCxnSpPr>
          <p:nvPr/>
        </p:nvCxnSpPr>
        <p:spPr bwMode="auto">
          <a:xfrm flipV="1">
            <a:off x="2249075" y="2152669"/>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Connecteur droit avec flèche 68">
            <a:extLst>
              <a:ext uri="{FF2B5EF4-FFF2-40B4-BE49-F238E27FC236}">
                <a16:creationId xmlns:a16="http://schemas.microsoft.com/office/drawing/2014/main" id="{915EB657-F73C-4EBE-BA27-5D0C7FF0DD40}"/>
              </a:ext>
            </a:extLst>
          </p:cNvPr>
          <p:cNvCxnSpPr>
            <a:cxnSpLocks noChangeShapeType="1"/>
          </p:cNvCxnSpPr>
          <p:nvPr/>
        </p:nvCxnSpPr>
        <p:spPr bwMode="auto">
          <a:xfrm>
            <a:off x="3166650" y="2152669"/>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2" name="Oval 54">
            <a:extLst>
              <a:ext uri="{FF2B5EF4-FFF2-40B4-BE49-F238E27FC236}">
                <a16:creationId xmlns:a16="http://schemas.microsoft.com/office/drawing/2014/main" id="{3835A5E8-3573-4D2D-9822-0DDF675E65CF}"/>
              </a:ext>
            </a:extLst>
          </p:cNvPr>
          <p:cNvSpPr>
            <a:spLocks noChangeArrowheads="1"/>
          </p:cNvSpPr>
          <p:nvPr/>
        </p:nvSpPr>
        <p:spPr bwMode="auto">
          <a:xfrm>
            <a:off x="5125625" y="1773257"/>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3" name="Oval 54">
            <a:extLst>
              <a:ext uri="{FF2B5EF4-FFF2-40B4-BE49-F238E27FC236}">
                <a16:creationId xmlns:a16="http://schemas.microsoft.com/office/drawing/2014/main" id="{0626971C-DA32-466D-A15D-3A9319EDC145}"/>
              </a:ext>
            </a:extLst>
          </p:cNvPr>
          <p:cNvSpPr>
            <a:spLocks noChangeArrowheads="1"/>
          </p:cNvSpPr>
          <p:nvPr/>
        </p:nvSpPr>
        <p:spPr bwMode="auto">
          <a:xfrm>
            <a:off x="5123244" y="30853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4" name="Oval 54">
            <a:extLst>
              <a:ext uri="{FF2B5EF4-FFF2-40B4-BE49-F238E27FC236}">
                <a16:creationId xmlns:a16="http://schemas.microsoft.com/office/drawing/2014/main" id="{ED8ACD6D-667E-453F-8E8B-022FE47FB52B}"/>
              </a:ext>
            </a:extLst>
          </p:cNvPr>
          <p:cNvSpPr>
            <a:spLocks noChangeArrowheads="1"/>
          </p:cNvSpPr>
          <p:nvPr/>
        </p:nvSpPr>
        <p:spPr bwMode="auto">
          <a:xfrm>
            <a:off x="7076662" y="1773257"/>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5" name="Oval 54">
            <a:extLst>
              <a:ext uri="{FF2B5EF4-FFF2-40B4-BE49-F238E27FC236}">
                <a16:creationId xmlns:a16="http://schemas.microsoft.com/office/drawing/2014/main" id="{9562CAE6-39EA-4EEF-AC9A-1D9A7FFFFE80}"/>
              </a:ext>
            </a:extLst>
          </p:cNvPr>
          <p:cNvSpPr>
            <a:spLocks noChangeArrowheads="1"/>
          </p:cNvSpPr>
          <p:nvPr/>
        </p:nvSpPr>
        <p:spPr bwMode="auto">
          <a:xfrm>
            <a:off x="7074281" y="30726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56" name="Connecteur droit avec flèche 80">
            <a:extLst>
              <a:ext uri="{FF2B5EF4-FFF2-40B4-BE49-F238E27FC236}">
                <a16:creationId xmlns:a16="http://schemas.microsoft.com/office/drawing/2014/main" id="{5C172C22-A49C-46DF-9543-70D4E5B63AA0}"/>
              </a:ext>
            </a:extLst>
          </p:cNvPr>
          <p:cNvCxnSpPr>
            <a:cxnSpLocks noChangeShapeType="1"/>
            <a:stCxn id="52" idx="6"/>
          </p:cNvCxnSpPr>
          <p:nvPr/>
        </p:nvCxnSpPr>
        <p:spPr bwMode="auto">
          <a:xfrm flipV="1">
            <a:off x="5917787" y="2144732"/>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avec flèche 82">
            <a:extLst>
              <a:ext uri="{FF2B5EF4-FFF2-40B4-BE49-F238E27FC236}">
                <a16:creationId xmlns:a16="http://schemas.microsoft.com/office/drawing/2014/main" id="{2289664D-1C78-4ECB-B876-5DB75341F581}"/>
              </a:ext>
            </a:extLst>
          </p:cNvPr>
          <p:cNvCxnSpPr>
            <a:cxnSpLocks noChangeShapeType="1"/>
          </p:cNvCxnSpPr>
          <p:nvPr/>
        </p:nvCxnSpPr>
        <p:spPr bwMode="auto">
          <a:xfrm>
            <a:off x="6835362" y="2144732"/>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Connecteur droit avec flèche 83">
            <a:extLst>
              <a:ext uri="{FF2B5EF4-FFF2-40B4-BE49-F238E27FC236}">
                <a16:creationId xmlns:a16="http://schemas.microsoft.com/office/drawing/2014/main" id="{A24C9727-07C3-4B91-955D-FFE9CECC385B}"/>
              </a:ext>
            </a:extLst>
          </p:cNvPr>
          <p:cNvCxnSpPr>
            <a:cxnSpLocks noChangeShapeType="1"/>
            <a:stCxn id="54" idx="4"/>
          </p:cNvCxnSpPr>
          <p:nvPr/>
        </p:nvCxnSpPr>
        <p:spPr bwMode="auto">
          <a:xfrm>
            <a:off x="7472744" y="2530494"/>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Connecteur droit avec flèche 84">
            <a:extLst>
              <a:ext uri="{FF2B5EF4-FFF2-40B4-BE49-F238E27FC236}">
                <a16:creationId xmlns:a16="http://schemas.microsoft.com/office/drawing/2014/main" id="{A452E4AE-6F31-4D3D-9190-BD28DF2692FF}"/>
              </a:ext>
            </a:extLst>
          </p:cNvPr>
          <p:cNvCxnSpPr>
            <a:cxnSpLocks noChangeShapeType="1"/>
            <a:stCxn id="46" idx="6"/>
            <a:endCxn id="52" idx="2"/>
          </p:cNvCxnSpPr>
          <p:nvPr/>
        </p:nvCxnSpPr>
        <p:spPr bwMode="auto">
          <a:xfrm flipV="1">
            <a:off x="4200112" y="2151082"/>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1" name="ZoneTexte 13">
            <a:extLst>
              <a:ext uri="{FF2B5EF4-FFF2-40B4-BE49-F238E27FC236}">
                <a16:creationId xmlns:a16="http://schemas.microsoft.com/office/drawing/2014/main" id="{D9438C8F-27AC-41F5-A614-1D5EFE03CADE}"/>
              </a:ext>
            </a:extLst>
          </p:cNvPr>
          <p:cNvSpPr txBox="1">
            <a:spLocks noChangeArrowheads="1"/>
          </p:cNvSpPr>
          <p:nvPr/>
        </p:nvSpPr>
        <p:spPr bwMode="auto">
          <a:xfrm>
            <a:off x="2698337" y="1817707"/>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2" name="ZoneTexte 89">
            <a:extLst>
              <a:ext uri="{FF2B5EF4-FFF2-40B4-BE49-F238E27FC236}">
                <a16:creationId xmlns:a16="http://schemas.microsoft.com/office/drawing/2014/main" id="{D42A8AF1-72E3-4F60-9191-6D5C2EDF4465}"/>
              </a:ext>
            </a:extLst>
          </p:cNvPr>
          <p:cNvSpPr txBox="1">
            <a:spLocks noChangeArrowheads="1"/>
          </p:cNvSpPr>
          <p:nvPr/>
        </p:nvSpPr>
        <p:spPr bwMode="auto">
          <a:xfrm>
            <a:off x="6367050" y="1824057"/>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3" name="ZoneTexte 14">
            <a:extLst>
              <a:ext uri="{FF2B5EF4-FFF2-40B4-BE49-F238E27FC236}">
                <a16:creationId xmlns:a16="http://schemas.microsoft.com/office/drawing/2014/main" id="{7F78FFAE-D7A6-455A-9F72-AB059FF770BE}"/>
              </a:ext>
            </a:extLst>
          </p:cNvPr>
          <p:cNvSpPr txBox="1">
            <a:spLocks noChangeArrowheads="1"/>
          </p:cNvSpPr>
          <p:nvPr/>
        </p:nvSpPr>
        <p:spPr bwMode="auto">
          <a:xfrm>
            <a:off x="1615662" y="1911369"/>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64" name="ZoneTexte 91">
            <a:extLst>
              <a:ext uri="{FF2B5EF4-FFF2-40B4-BE49-F238E27FC236}">
                <a16:creationId xmlns:a16="http://schemas.microsoft.com/office/drawing/2014/main" id="{22190C7B-854B-4871-87DA-4F4828373C63}"/>
              </a:ext>
            </a:extLst>
          </p:cNvPr>
          <p:cNvSpPr txBox="1">
            <a:spLocks noChangeArrowheads="1"/>
          </p:cNvSpPr>
          <p:nvPr/>
        </p:nvSpPr>
        <p:spPr bwMode="auto">
          <a:xfrm>
            <a:off x="1618044" y="32028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65" name="ZoneTexte 92">
            <a:extLst>
              <a:ext uri="{FF2B5EF4-FFF2-40B4-BE49-F238E27FC236}">
                <a16:creationId xmlns:a16="http://schemas.microsoft.com/office/drawing/2014/main" id="{DF5CFD4E-25F7-418B-8177-D7E8363F23A4}"/>
              </a:ext>
            </a:extLst>
          </p:cNvPr>
          <p:cNvSpPr txBox="1">
            <a:spLocks noChangeArrowheads="1"/>
          </p:cNvSpPr>
          <p:nvPr/>
        </p:nvSpPr>
        <p:spPr bwMode="auto">
          <a:xfrm>
            <a:off x="3558762" y="1890732"/>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66" name="ZoneTexte 93">
            <a:extLst>
              <a:ext uri="{FF2B5EF4-FFF2-40B4-BE49-F238E27FC236}">
                <a16:creationId xmlns:a16="http://schemas.microsoft.com/office/drawing/2014/main" id="{4A731F1D-8BB0-45E1-A309-3F99BCD291FB}"/>
              </a:ext>
            </a:extLst>
          </p:cNvPr>
          <p:cNvSpPr txBox="1">
            <a:spLocks noChangeArrowheads="1"/>
          </p:cNvSpPr>
          <p:nvPr/>
        </p:nvSpPr>
        <p:spPr bwMode="auto">
          <a:xfrm>
            <a:off x="3548444"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67" name="ZoneTexte 94">
            <a:extLst>
              <a:ext uri="{FF2B5EF4-FFF2-40B4-BE49-F238E27FC236}">
                <a16:creationId xmlns:a16="http://schemas.microsoft.com/office/drawing/2014/main" id="{9F9092AB-9920-4DD0-AEED-3631F43DD80A}"/>
              </a:ext>
            </a:extLst>
          </p:cNvPr>
          <p:cNvSpPr txBox="1">
            <a:spLocks noChangeArrowheads="1"/>
          </p:cNvSpPr>
          <p:nvPr/>
        </p:nvSpPr>
        <p:spPr bwMode="auto">
          <a:xfrm>
            <a:off x="5235162" y="1909782"/>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68" name="ZoneTexte 95">
            <a:extLst>
              <a:ext uri="{FF2B5EF4-FFF2-40B4-BE49-F238E27FC236}">
                <a16:creationId xmlns:a16="http://schemas.microsoft.com/office/drawing/2014/main" id="{0BF67160-D159-4A8F-9317-1163E6905D52}"/>
              </a:ext>
            </a:extLst>
          </p:cNvPr>
          <p:cNvSpPr txBox="1">
            <a:spLocks noChangeArrowheads="1"/>
          </p:cNvSpPr>
          <p:nvPr/>
        </p:nvSpPr>
        <p:spPr bwMode="auto">
          <a:xfrm>
            <a:off x="5185156" y="32409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S</a:t>
            </a:r>
            <a:r>
              <a:rPr lang="fr-CA" altLang="en-US" sz="2400" i="1" baseline="-25000" dirty="0"/>
              <a:t>t</a:t>
            </a:r>
            <a:r>
              <a:rPr lang="fr-CA" altLang="en-US" sz="2400" baseline="-25000" dirty="0"/>
              <a:t>+1</a:t>
            </a:r>
          </a:p>
        </p:txBody>
      </p:sp>
      <p:sp>
        <p:nvSpPr>
          <p:cNvPr id="69" name="ZoneTexte 96">
            <a:extLst>
              <a:ext uri="{FF2B5EF4-FFF2-40B4-BE49-F238E27FC236}">
                <a16:creationId xmlns:a16="http://schemas.microsoft.com/office/drawing/2014/main" id="{3559B21E-CAC4-4664-A04A-F2B2E07D559A}"/>
              </a:ext>
            </a:extLst>
          </p:cNvPr>
          <p:cNvSpPr txBox="1">
            <a:spLocks noChangeArrowheads="1"/>
          </p:cNvSpPr>
          <p:nvPr/>
        </p:nvSpPr>
        <p:spPr bwMode="auto">
          <a:xfrm>
            <a:off x="7185406"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70" name="ZoneTexte 97">
            <a:extLst>
              <a:ext uri="{FF2B5EF4-FFF2-40B4-BE49-F238E27FC236}">
                <a16:creationId xmlns:a16="http://schemas.microsoft.com/office/drawing/2014/main" id="{5F1AC7F7-A603-4865-964A-3FE648344160}"/>
              </a:ext>
            </a:extLst>
          </p:cNvPr>
          <p:cNvSpPr txBox="1">
            <a:spLocks noChangeArrowheads="1"/>
          </p:cNvSpPr>
          <p:nvPr/>
        </p:nvSpPr>
        <p:spPr bwMode="auto">
          <a:xfrm>
            <a:off x="7125875" y="1914544"/>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71" name="Rectangle 15">
            <a:extLst>
              <a:ext uri="{FF2B5EF4-FFF2-40B4-BE49-F238E27FC236}">
                <a16:creationId xmlns:a16="http://schemas.microsoft.com/office/drawing/2014/main" id="{5B8F7EF4-94DF-4591-9E10-A5CD0262E8DE}"/>
              </a:ext>
            </a:extLst>
          </p:cNvPr>
          <p:cNvSpPr>
            <a:spLocks noChangeArrowheads="1"/>
          </p:cNvSpPr>
          <p:nvPr/>
        </p:nvSpPr>
        <p:spPr bwMode="auto">
          <a:xfrm>
            <a:off x="3658775" y="1225569"/>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72" name="Rectangle 16">
            <a:extLst>
              <a:ext uri="{FF2B5EF4-FFF2-40B4-BE49-F238E27FC236}">
                <a16:creationId xmlns:a16="http://schemas.microsoft.com/office/drawing/2014/main" id="{4FC1C669-7906-4702-991D-C661F53FD957}"/>
              </a:ext>
            </a:extLst>
          </p:cNvPr>
          <p:cNvSpPr>
            <a:spLocks noChangeArrowheads="1"/>
          </p:cNvSpPr>
          <p:nvPr/>
        </p:nvSpPr>
        <p:spPr bwMode="auto">
          <a:xfrm>
            <a:off x="758412" y="1306532"/>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73" name="Rectangle 18">
            <a:extLst>
              <a:ext uri="{FF2B5EF4-FFF2-40B4-BE49-F238E27FC236}">
                <a16:creationId xmlns:a16="http://schemas.microsoft.com/office/drawing/2014/main" id="{B705B20D-AD0A-4400-BE6D-59BE0CB84430}"/>
              </a:ext>
            </a:extLst>
          </p:cNvPr>
          <p:cNvSpPr>
            <a:spLocks noChangeArrowheads="1"/>
          </p:cNvSpPr>
          <p:nvPr/>
        </p:nvSpPr>
        <p:spPr bwMode="auto">
          <a:xfrm>
            <a:off x="4165187" y="2480360"/>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74" name="Connecteur droit avec flèche 20">
            <a:extLst>
              <a:ext uri="{FF2B5EF4-FFF2-40B4-BE49-F238E27FC236}">
                <a16:creationId xmlns:a16="http://schemas.microsoft.com/office/drawing/2014/main" id="{73ED6EEB-443F-4BF8-9980-3D3014E31AC9}"/>
              </a:ext>
            </a:extLst>
          </p:cNvPr>
          <p:cNvCxnSpPr>
            <a:cxnSpLocks noChangeShapeType="1"/>
            <a:endCxn id="44" idx="1"/>
          </p:cNvCxnSpPr>
          <p:nvPr/>
        </p:nvCxnSpPr>
        <p:spPr bwMode="auto">
          <a:xfrm>
            <a:off x="1214025" y="1684357"/>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 name="Connecteur droit avec flèche 22">
            <a:extLst>
              <a:ext uri="{FF2B5EF4-FFF2-40B4-BE49-F238E27FC236}">
                <a16:creationId xmlns:a16="http://schemas.microsoft.com/office/drawing/2014/main" id="{762DBD28-D065-4629-A3D7-5F60AC25A39D}"/>
              </a:ext>
            </a:extLst>
          </p:cNvPr>
          <p:cNvCxnSpPr>
            <a:cxnSpLocks noChangeShapeType="1"/>
            <a:stCxn id="71" idx="2"/>
          </p:cNvCxnSpPr>
          <p:nvPr/>
        </p:nvCxnSpPr>
        <p:spPr bwMode="auto">
          <a:xfrm>
            <a:off x="4285710" y="1594901"/>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6" name="Connecteur droit avec flèche 25">
            <a:extLst>
              <a:ext uri="{FF2B5EF4-FFF2-40B4-BE49-F238E27FC236}">
                <a16:creationId xmlns:a16="http://schemas.microsoft.com/office/drawing/2014/main" id="{7CF2E1B0-6059-464D-B248-0D760FCC5061}"/>
              </a:ext>
            </a:extLst>
          </p:cNvPr>
          <p:cNvCxnSpPr>
            <a:cxnSpLocks noChangeShapeType="1"/>
            <a:stCxn id="73" idx="1"/>
          </p:cNvCxnSpPr>
          <p:nvPr/>
        </p:nvCxnSpPr>
        <p:spPr bwMode="auto">
          <a:xfrm flipH="1">
            <a:off x="3769899" y="2665304"/>
            <a:ext cx="395288" cy="106074"/>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 name="Connecteur droit avec flèche 83">
            <a:extLst>
              <a:ext uri="{FF2B5EF4-FFF2-40B4-BE49-F238E27FC236}">
                <a16:creationId xmlns:a16="http://schemas.microsoft.com/office/drawing/2014/main" id="{6E96683D-8B55-4526-BD29-DA8F3D85B5FA}"/>
              </a:ext>
            </a:extLst>
          </p:cNvPr>
          <p:cNvCxnSpPr>
            <a:cxnSpLocks noChangeShapeType="1"/>
          </p:cNvCxnSpPr>
          <p:nvPr/>
        </p:nvCxnSpPr>
        <p:spPr bwMode="auto">
          <a:xfrm>
            <a:off x="5448284" y="2525650"/>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Connecteur droit avec flèche 83">
            <a:extLst>
              <a:ext uri="{FF2B5EF4-FFF2-40B4-BE49-F238E27FC236}">
                <a16:creationId xmlns:a16="http://schemas.microsoft.com/office/drawing/2014/main" id="{348AEBEE-A27D-42C1-8347-6B2EE734D801}"/>
              </a:ext>
            </a:extLst>
          </p:cNvPr>
          <p:cNvCxnSpPr>
            <a:cxnSpLocks noChangeShapeType="1"/>
          </p:cNvCxnSpPr>
          <p:nvPr/>
        </p:nvCxnSpPr>
        <p:spPr bwMode="auto">
          <a:xfrm flipH="1">
            <a:off x="3750847" y="2558994"/>
            <a:ext cx="33339" cy="501006"/>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9" name="Connecteur droit avec flèche 83">
            <a:extLst>
              <a:ext uri="{FF2B5EF4-FFF2-40B4-BE49-F238E27FC236}">
                <a16:creationId xmlns:a16="http://schemas.microsoft.com/office/drawing/2014/main" id="{ECB88369-C1E7-4618-ABB7-D7E028647453}"/>
              </a:ext>
            </a:extLst>
          </p:cNvPr>
          <p:cNvCxnSpPr>
            <a:cxnSpLocks noChangeShapeType="1"/>
          </p:cNvCxnSpPr>
          <p:nvPr/>
        </p:nvCxnSpPr>
        <p:spPr bwMode="auto">
          <a:xfrm>
            <a:off x="1850612" y="2528405"/>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8966">
                                            <p:txEl>
                                              <p:pRg st="0" end="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52" grpId="0" animBg="1"/>
      <p:bldP spid="53" grpId="0" animBg="1"/>
      <p:bldP spid="54" grpId="0" animBg="1"/>
      <p:bldP spid="55" grpId="0" animBg="1"/>
      <p:bldP spid="61" grpId="0"/>
      <p:bldP spid="62" grpId="0"/>
      <p:bldP spid="63" grpId="0"/>
      <p:bldP spid="64" grpId="0"/>
      <p:bldP spid="65" grpId="0"/>
      <p:bldP spid="66" grpId="0"/>
      <p:bldP spid="67" grpId="0"/>
      <p:bldP spid="68" grpId="0"/>
      <p:bldP spid="69" grpId="0"/>
      <p:bldP spid="70" grpId="0"/>
      <p:bldP spid="71" grpId="0"/>
      <p:bldP spid="72" grpId="0"/>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403224" y="1191126"/>
            <a:ext cx="8464049" cy="5247774"/>
          </a:xfrm>
        </p:spPr>
        <p:txBody>
          <a:bodyPr/>
          <a:lstStyle/>
          <a:p>
            <a:pPr>
              <a:spcBef>
                <a:spcPts val="1000"/>
              </a:spcBef>
              <a:spcAft>
                <a:spcPts val="1000"/>
              </a:spcAft>
            </a:pPr>
            <a:r>
              <a:rPr lang="fr-CA" altLang="ko-KR" dirty="0">
                <a:ea typeface="ＭＳ Ｐゴシック" pitchFamily="34" charset="-128"/>
              </a:rPr>
              <a:t>Par définition de la probabilité conditionnelle et par marginalisation:</a:t>
            </a:r>
          </a:p>
          <a:p>
            <a:pPr marL="0" indent="0">
              <a:buNone/>
            </a:pPr>
            <a:r>
              <a:rPr lang="fr-CA" altLang="ko-KR" i="1" dirty="0">
                <a:ea typeface="ＭＳ Ｐゴシック" pitchFamily="34" charset="-128"/>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a:t>
            </a:r>
            <a:r>
              <a:rPr lang="fr-CA" altLang="ko-KR" b="1" dirty="0">
                <a:ea typeface="ＭＳ Ｐゴシック" pitchFamily="34" charset="-128"/>
              </a:rPr>
              <a:t>) =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en-US" b="1" dirty="0">
                <a:ea typeface="ＭＳ Ｐゴシック" pitchFamily="34" charset="-128"/>
                <a:sym typeface="Symbol" pitchFamily="18" charset="2"/>
              </a:rPr>
              <a:t></a:t>
            </a:r>
            <a:r>
              <a:rPr lang="fr-CA" altLang="en-US" b="1" i="1" baseline="-25000" dirty="0">
                <a:ea typeface="ＭＳ Ｐゴシック" pitchFamily="34" charset="-128"/>
                <a:sym typeface="Symbol" pitchFamily="18" charset="2"/>
              </a:rPr>
              <a:t>i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i)</a:t>
            </a:r>
          </a:p>
          <a:p>
            <a:r>
              <a:rPr lang="fr-CA" altLang="ko-KR" dirty="0">
                <a:ea typeface="ＭＳ Ｐゴシック" pitchFamily="34" charset="-128"/>
              </a:rPr>
              <a:t>On calcule d’abord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par </a:t>
            </a:r>
            <a:r>
              <a:rPr lang="fr-CA" altLang="ko-KR" b="1" dirty="0">
                <a:ea typeface="ＭＳ Ｐゴシック" pitchFamily="34" charset="-128"/>
              </a:rPr>
              <a:t>programmation dynamique </a:t>
            </a:r>
            <a:r>
              <a:rPr lang="fr-CA" altLang="ko-KR" dirty="0">
                <a:ea typeface="ＭＳ Ｐゴシック" pitchFamily="34" charset="-128"/>
              </a:rPr>
              <a:t>:</a:t>
            </a:r>
          </a:p>
          <a:p>
            <a:pPr lvl="1"/>
            <a:r>
              <a:rPr lang="fr-CA" altLang="ko-KR" dirty="0">
                <a:ea typeface="ＭＳ Ｐゴシック" pitchFamily="34" charset="-128"/>
              </a:rPr>
              <a:t>Notons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a:r>
              <a:rPr lang="fr-CA" altLang="ko-KR" dirty="0">
                <a:ea typeface="ＭＳ Ｐゴシック" pitchFamily="34" charset="-128"/>
              </a:rPr>
              <a:t>Récursivement, on a:</a:t>
            </a:r>
            <a:br>
              <a:rPr lang="fr-CA" altLang="ko-KR" dirty="0">
                <a:ea typeface="ＭＳ Ｐゴシック" pitchFamily="34" charset="-128"/>
              </a:rPr>
            </a:br>
            <a:r>
              <a:rPr lang="fr-CA" altLang="ko-KR" b="1" dirty="0">
                <a:ea typeface="ＭＳ Ｐゴシック" pitchFamily="34" charset="-128"/>
              </a:rPr>
              <a:t>α(i,t+1) </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marL="457200" lvl="1" indent="0">
              <a:buNone/>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p>
          <a:p>
            <a:pPr marL="457200" lvl="1" indent="0">
              <a:buNone/>
            </a:pPr>
            <a:endParaRPr lang="fr-CA" altLang="ko-KR" b="1" dirty="0">
              <a:ea typeface="ＭＳ Ｐゴシック" pitchFamily="34" charset="-128"/>
            </a:endParaRPr>
          </a:p>
          <a:p>
            <a:pPr lvl="1">
              <a:spcBef>
                <a:spcPts val="1200"/>
              </a:spcBef>
            </a:pPr>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a:spcBef>
                <a:spcPts val="1200"/>
              </a:spcBef>
            </a:pPr>
            <a:r>
              <a:rPr lang="fr-CA" altLang="ko-KR" dirty="0">
                <a:ea typeface="Gulim" pitchFamily="34" charset="-127"/>
              </a:rPr>
              <a:t>Une fois le tableau </a:t>
            </a:r>
            <a:r>
              <a:rPr lang="fr-CA" altLang="ko-KR" dirty="0">
                <a:ea typeface="ＭＳ Ｐゴシック" pitchFamily="34" charset="-128"/>
              </a:rPr>
              <a:t>α</a:t>
            </a:r>
            <a:r>
              <a:rPr lang="fr-CA" altLang="ko-KR" dirty="0">
                <a:ea typeface="Gulim" pitchFamily="34" charset="-127"/>
              </a:rPr>
              <a:t> calculé, on peut facilement faire du filtrage:</a:t>
            </a:r>
            <a:br>
              <a:rPr lang="fr-CA" altLang="ko-KR" dirty="0">
                <a:ea typeface="Gulim" pitchFamily="34" charset="-127"/>
              </a:rPr>
            </a:br>
            <a:r>
              <a:rPr lang="fr-CA" altLang="ko-KR" dirty="0">
                <a:ea typeface="Gulim" pitchFamily="34" charset="-127"/>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S</a:t>
            </a:r>
            <a:r>
              <a:rPr lang="fr-CA" altLang="ko-KR" b="1" baseline="-25000" dirty="0">
                <a:ea typeface="ＭＳ Ｐゴシック" pitchFamily="34" charset="-128"/>
              </a:rPr>
              <a:t>1:T </a:t>
            </a:r>
            <a:r>
              <a:rPr lang="fr-CA" altLang="ko-KR" b="1" dirty="0">
                <a:ea typeface="ＭＳ Ｐゴシック" pitchFamily="34" charset="-128"/>
              </a:rPr>
              <a:t>=s</a:t>
            </a:r>
            <a:r>
              <a:rPr lang="fr-CA" altLang="ko-KR" b="1" baseline="-25000" dirty="0">
                <a:ea typeface="ＭＳ Ｐゴシック" pitchFamily="34" charset="-128"/>
              </a:rPr>
              <a:t>1:T</a:t>
            </a:r>
            <a:r>
              <a:rPr lang="fr-CA" altLang="ko-KR" b="1" dirty="0">
                <a:ea typeface="ＭＳ Ｐゴシック" pitchFamily="34" charset="-128"/>
              </a:rPr>
              <a:t>) = α(</a:t>
            </a:r>
            <a:r>
              <a:rPr lang="fr-CA" altLang="ko-KR" b="1" dirty="0" err="1">
                <a:ea typeface="ＭＳ Ｐゴシック" pitchFamily="34" charset="-128"/>
              </a:rPr>
              <a:t>k,T</a:t>
            </a:r>
            <a:r>
              <a:rPr lang="fr-CA" altLang="ko-KR" b="1"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i</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i,T</a:t>
            </a:r>
            <a:r>
              <a:rPr lang="fr-CA" altLang="ko-KR" b="1" dirty="0">
                <a:ea typeface="ＭＳ Ｐゴシック" pitchFamily="34" charset="-128"/>
              </a:rPr>
              <a:t>)</a:t>
            </a: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66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4CFB3C7-EE9C-447B-9249-258DE01524DA}" type="slidenum">
              <a:rPr lang="en-US" altLang="en-US" smtClean="0">
                <a:latin typeface="Calibri" pitchFamily="34" charset="0"/>
              </a:rPr>
              <a:pPr/>
              <a:t>28</a:t>
            </a:fld>
            <a:endParaRPr lang="en-US" altLang="en-US">
              <a:latin typeface="Calibri" pitchFamily="34" charset="0"/>
            </a:endParaRPr>
          </a:p>
        </p:txBody>
      </p:sp>
      <p:sp>
        <p:nvSpPr>
          <p:cNvPr id="8" name="TextBox 3">
            <a:extLst>
              <a:ext uri="{FF2B5EF4-FFF2-40B4-BE49-F238E27FC236}">
                <a16:creationId xmlns:a16="http://schemas.microsoft.com/office/drawing/2014/main" id="{52259C1B-A9C7-4459-9660-EC2853FC9E8F}"/>
              </a:ext>
            </a:extLst>
          </p:cNvPr>
          <p:cNvSpPr txBox="1">
            <a:spLocks noChangeArrowheads="1"/>
          </p:cNvSpPr>
          <p:nvPr/>
        </p:nvSpPr>
        <p:spPr bwMode="auto">
          <a:xfrm>
            <a:off x="4101827" y="4815843"/>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9" name="Left Brace 8">
            <a:extLst>
              <a:ext uri="{FF2B5EF4-FFF2-40B4-BE49-F238E27FC236}">
                <a16:creationId xmlns:a16="http://schemas.microsoft.com/office/drawing/2014/main" id="{2C9E8A9E-F5E3-439B-8D22-8FBA0AC91DA4}"/>
              </a:ext>
            </a:extLst>
          </p:cNvPr>
          <p:cNvSpPr/>
          <p:nvPr/>
        </p:nvSpPr>
        <p:spPr bwMode="auto">
          <a:xfrm rot="5400000" flipH="1">
            <a:off x="4724304" y="4144556"/>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2" name="TextBox 2">
            <a:extLst>
              <a:ext uri="{FF2B5EF4-FFF2-40B4-BE49-F238E27FC236}">
                <a16:creationId xmlns:a16="http://schemas.microsoft.com/office/drawing/2014/main" id="{C8F6CF7D-6EFC-4ADB-B452-C58E8EB19168}"/>
              </a:ext>
            </a:extLst>
          </p:cNvPr>
          <p:cNvSpPr txBox="1">
            <a:spLocks noChangeArrowheads="1"/>
          </p:cNvSpPr>
          <p:nvPr/>
        </p:nvSpPr>
        <p:spPr bwMode="auto">
          <a:xfrm>
            <a:off x="2331930" y="4777179"/>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13" name="Left Brace 12">
            <a:extLst>
              <a:ext uri="{FF2B5EF4-FFF2-40B4-BE49-F238E27FC236}">
                <a16:creationId xmlns:a16="http://schemas.microsoft.com/office/drawing/2014/main" id="{2ABC6FB8-A75E-4A3C-B05C-484469B48006}"/>
              </a:ext>
            </a:extLst>
          </p:cNvPr>
          <p:cNvSpPr/>
          <p:nvPr/>
        </p:nvSpPr>
        <p:spPr bwMode="auto">
          <a:xfrm rot="5400000" flipH="1">
            <a:off x="2984171" y="4065086"/>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6" name="TextBox 3">
            <a:extLst>
              <a:ext uri="{FF2B5EF4-FFF2-40B4-BE49-F238E27FC236}">
                <a16:creationId xmlns:a16="http://schemas.microsoft.com/office/drawing/2014/main" id="{76BEA78E-7D7F-4F1F-87EB-7E0A3F8AE903}"/>
              </a:ext>
            </a:extLst>
          </p:cNvPr>
          <p:cNvSpPr txBox="1">
            <a:spLocks noChangeArrowheads="1"/>
          </p:cNvSpPr>
          <p:nvPr/>
        </p:nvSpPr>
        <p:spPr bwMode="auto">
          <a:xfrm>
            <a:off x="6328844" y="4587411"/>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17" name="Straight Arrow Connector 16">
            <a:extLst>
              <a:ext uri="{FF2B5EF4-FFF2-40B4-BE49-F238E27FC236}">
                <a16:creationId xmlns:a16="http://schemas.microsoft.com/office/drawing/2014/main" id="{1A70AAE6-092C-479D-9BC7-1051CF1B479E}"/>
              </a:ext>
            </a:extLst>
          </p:cNvPr>
          <p:cNvCxnSpPr>
            <a:cxnSpLocks/>
          </p:cNvCxnSpPr>
          <p:nvPr/>
        </p:nvCxnSpPr>
        <p:spPr>
          <a:xfrm flipH="1" flipV="1">
            <a:off x="6207687" y="4618086"/>
            <a:ext cx="121157" cy="138602"/>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968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89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896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96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896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896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896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8966">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896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3"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Programmation dynamique avant</a:t>
            </a:r>
          </a:p>
        </p:txBody>
      </p:sp>
      <p:sp>
        <p:nvSpPr>
          <p:cNvPr id="276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276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76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76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E95AA51-F561-4992-8F5E-12DE88C48758}" type="slidenum">
              <a:rPr lang="en-US" altLang="en-US" smtClean="0">
                <a:latin typeface="Calibri" pitchFamily="34" charset="0"/>
              </a:rPr>
              <a:pPr/>
              <a:t>29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77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77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772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Réseau bayésien dynamique (</a:t>
            </a:r>
            <a:r>
              <a:rPr lang="fr-FR" altLang="en-US" dirty="0">
                <a:latin typeface="Arial" pitchFamily="34" charset="0"/>
                <a:ea typeface="ＭＳ Ｐゴシック" pitchFamily="34" charset="-128"/>
              </a:rPr>
              <a:t>RBD</a:t>
            </a:r>
            <a:r>
              <a:rPr lang="fr-CA" altLang="en-US" dirty="0">
                <a:latin typeface="Arial" pitchFamily="34" charset="0"/>
                <a:ea typeface="ＭＳ Ｐゴシック" pitchFamily="34" charset="-128"/>
              </a:rPr>
              <a:t>)</a:t>
            </a:r>
          </a:p>
        </p:txBody>
      </p:sp>
      <p:sp>
        <p:nvSpPr>
          <p:cNvPr id="6147" name="Rectangle 3"/>
          <p:cNvSpPr>
            <a:spLocks noGrp="1" noChangeArrowheads="1"/>
          </p:cNvSpPr>
          <p:nvPr>
            <p:ph idx="1"/>
          </p:nvPr>
        </p:nvSpPr>
        <p:spPr/>
        <p:txBody>
          <a:bodyPr/>
          <a:lstStyle/>
          <a:p>
            <a:pPr eaLnBrk="1" hangingPunct="1"/>
            <a:r>
              <a:rPr lang="fr-CA" altLang="en-US" dirty="0">
                <a:ea typeface="ＭＳ Ｐゴシック" pitchFamily="34" charset="-128"/>
              </a:rPr>
              <a:t>Comment modéliser des situations dynamiques?</a:t>
            </a:r>
          </a:p>
          <a:p>
            <a:pPr lvl="1" eaLnBrk="1" hangingPunct="1"/>
            <a:r>
              <a:rPr lang="fr-CA" altLang="en-US" dirty="0">
                <a:ea typeface="ＭＳ Ｐゴシック" pitchFamily="34" charset="-128"/>
              </a:rPr>
              <a:t>les changements dynamiques peuvent être vus </a:t>
            </a:r>
            <a:r>
              <a:rPr lang="fr-CA" altLang="en-US" b="1" dirty="0">
                <a:ea typeface="ＭＳ Ｐゴシック" pitchFamily="34" charset="-128"/>
              </a:rPr>
              <a:t>comme une séquence d</a:t>
            </a:r>
            <a:r>
              <a:rPr lang="fr-CA" altLang="fr-FR" b="1" dirty="0">
                <a:ea typeface="ＭＳ Ｐゴシック" pitchFamily="34" charset="-128"/>
              </a:rPr>
              <a:t>’</a:t>
            </a:r>
            <a:r>
              <a:rPr lang="fr-CA" altLang="en-US" b="1" dirty="0">
                <a:ea typeface="ＭＳ Ｐゴシック" pitchFamily="34" charset="-128"/>
              </a:rPr>
              <a:t>états</a:t>
            </a:r>
            <a:r>
              <a:rPr lang="fr-CA" altLang="en-US" dirty="0">
                <a:ea typeface="ＭＳ Ｐゴシック" pitchFamily="34" charset="-128"/>
              </a:rPr>
              <a:t>, chaque état représentant la situation à un instant </a:t>
            </a:r>
            <a:r>
              <a:rPr lang="fr-CA" altLang="en-US" i="1" dirty="0">
                <a:ea typeface="ＭＳ Ｐゴシック" pitchFamily="34" charset="-128"/>
              </a:rPr>
              <a:t>t</a:t>
            </a:r>
            <a:r>
              <a:rPr lang="fr-CA" altLang="en-US" dirty="0">
                <a:ea typeface="ＭＳ Ｐゴシック" pitchFamily="34" charset="-128"/>
              </a:rPr>
              <a:t> donné</a:t>
            </a: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 des </a:t>
            </a:r>
            <a:r>
              <a:rPr lang="fr-CA" altLang="en-US" b="1" dirty="0">
                <a:ea typeface="ＭＳ Ｐゴシック" pitchFamily="34" charset="-128"/>
              </a:rPr>
              <a:t>variables non observables</a:t>
            </a:r>
            <a:r>
              <a:rPr lang="fr-CA" altLang="en-US" dirty="0">
                <a:ea typeface="ＭＳ Ｐゴシック" pitchFamily="34" charset="-128"/>
              </a:rPr>
              <a:t> (</a:t>
            </a:r>
            <a:r>
              <a:rPr lang="fr-CA" altLang="en-US" b="1" dirty="0">
                <a:ea typeface="ＭＳ Ｐゴシック" pitchFamily="34" charset="-128"/>
              </a:rPr>
              <a:t>cachées</a:t>
            </a:r>
            <a:r>
              <a:rPr lang="fr-CA" altLang="en-US" dirty="0">
                <a:ea typeface="ＭＳ Ｐゴシック" pitchFamily="34" charset="-128"/>
              </a:rPr>
              <a:t>) décrivant l</a:t>
            </a:r>
            <a:r>
              <a:rPr lang="fr-CA" altLang="fr-FR" dirty="0">
                <a:ea typeface="ＭＳ Ｐゴシック" pitchFamily="34" charset="-128"/>
              </a:rPr>
              <a:t>’</a:t>
            </a:r>
            <a:r>
              <a:rPr lang="fr-CA" altLang="en-US" dirty="0">
                <a:ea typeface="ＭＳ Ｐゴシック" pitchFamily="34" charset="-128"/>
              </a:rPr>
              <a:t>état au temps </a:t>
            </a:r>
            <a:r>
              <a:rPr lang="fr-CA" altLang="en-US" i="1" dirty="0">
                <a:ea typeface="ＭＳ Ｐゴシック" pitchFamily="34" charset="-128"/>
              </a:rPr>
              <a:t>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ensembles de </a:t>
            </a:r>
            <a:r>
              <a:rPr lang="fr-CA" altLang="en-US" b="1" dirty="0">
                <a:ea typeface="ＭＳ Ｐゴシック" pitchFamily="34" charset="-128"/>
              </a:rPr>
              <a:t>variables</a:t>
            </a:r>
            <a:r>
              <a:rPr lang="fr-CA" altLang="en-US" dirty="0">
                <a:ea typeface="ＭＳ Ｐゴシック" pitchFamily="34" charset="-128"/>
              </a:rPr>
              <a:t> </a:t>
            </a:r>
            <a:r>
              <a:rPr lang="fr-CA" altLang="en-US" b="1" dirty="0">
                <a:ea typeface="ＭＳ Ｐゴシック" pitchFamily="34" charset="-128"/>
              </a:rPr>
              <a:t>observées</a:t>
            </a:r>
            <a:r>
              <a:rPr lang="fr-CA" altLang="en-US" dirty="0">
                <a:ea typeface="ＭＳ Ｐゴシック" pitchFamily="34" charset="-128"/>
              </a:rPr>
              <a:t> (</a:t>
            </a:r>
            <a:r>
              <a:rPr lang="fr-CA" altLang="en-US" i="1" dirty="0" err="1">
                <a:ea typeface="ＭＳ Ｐゴシック" pitchFamily="34" charset="-128"/>
              </a:rPr>
              <a:t>evidence</a:t>
            </a:r>
            <a:r>
              <a:rPr lang="fr-CA" altLang="en-US" dirty="0">
                <a:ea typeface="ＭＳ Ｐゴシック" pitchFamily="34" charset="-128"/>
              </a:rPr>
              <a:t>) au temps </a:t>
            </a:r>
            <a:r>
              <a:rPr lang="fr-CA" altLang="en-US" i="1" dirty="0">
                <a:ea typeface="ＭＳ Ｐゴシック" pitchFamily="34" charset="-128"/>
              </a:rPr>
              <a:t>t</a:t>
            </a:r>
          </a:p>
          <a:p>
            <a:pPr lvl="1" eaLnBrk="1" hangingPunct="1"/>
            <a:endParaRPr lang="fr-CA" altLang="en-US" dirty="0">
              <a:ea typeface="ＭＳ Ｐゴシック" pitchFamily="34" charset="-128"/>
            </a:endParaRPr>
          </a:p>
          <a:p>
            <a:pPr eaLnBrk="1" hangingPunct="1"/>
            <a:r>
              <a:rPr lang="fr-CA" altLang="en-US" dirty="0">
                <a:ea typeface="ＭＳ Ｐゴシック" pitchFamily="34" charset="-128"/>
              </a:rPr>
              <a:t>Le terme dynamique réfère au dynamisme du système qu</a:t>
            </a:r>
            <a:r>
              <a:rPr lang="fr-CA" altLang="fr-FR" dirty="0">
                <a:ea typeface="ＭＳ Ｐゴシック" pitchFamily="34" charset="-128"/>
              </a:rPr>
              <a:t>’</a:t>
            </a:r>
            <a:r>
              <a:rPr lang="fr-CA" altLang="en-US" dirty="0">
                <a:ea typeface="ＭＳ Ｐゴシック" pitchFamily="34" charset="-128"/>
              </a:rPr>
              <a:t>on veut modéliser et la structure du réseau</a:t>
            </a: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614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14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150"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CD4BE1F-8A7B-47CD-8A03-3529452444C6}" type="slidenum">
              <a:rPr lang="en-US" altLang="en-US" smtClean="0">
                <a:latin typeface="Calibri" pitchFamily="34" charset="0"/>
              </a:rPr>
              <a:pPr/>
              <a:t>3</a:t>
            </a:fld>
            <a:endParaRPr lang="en-US" altLang="en-US">
              <a:latin typeface="Calibri"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a:t>
            </a:r>
            <a:endParaRPr lang="fr-CA" altLang="ko-KR" dirty="0">
              <a:latin typeface="Arial" pitchFamily="34" charset="0"/>
              <a:ea typeface="ＭＳ Ｐゴシック" pitchFamily="34" charset="-128"/>
            </a:endParaRPr>
          </a:p>
        </p:txBody>
      </p:sp>
      <p:sp>
        <p:nvSpPr>
          <p:cNvPr id="286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286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86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86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FF89A4F-E415-47F8-A4F9-C593BDF7FB3C}" type="slidenum">
              <a:rPr lang="en-US" altLang="en-US" smtClean="0">
                <a:latin typeface="Calibri" pitchFamily="34" charset="0"/>
              </a:rPr>
              <a:pPr/>
              <a:t>30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87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87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874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296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297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97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97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45CC808-0483-4CD9-84CD-DBEA3703187A}" type="slidenum">
              <a:rPr lang="en-US" altLang="en-US" smtClean="0">
                <a:latin typeface="Calibri" pitchFamily="34" charset="0"/>
              </a:rPr>
              <a:pPr/>
              <a:t>31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97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97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976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07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07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07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07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D14AF68-8FE4-4D00-A1FE-9EE1A4F929CD}" type="slidenum">
              <a:rPr lang="en-US" altLang="en-US" smtClean="0">
                <a:latin typeface="Calibri" pitchFamily="34" charset="0"/>
              </a:rPr>
              <a:pPr/>
              <a:t>32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078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079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079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17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0)</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17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17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175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43219F2-F04D-453E-AE1A-5C35D7E5498F}" type="slidenum">
              <a:rPr lang="en-US" altLang="en-US" smtClean="0">
                <a:latin typeface="Calibri" pitchFamily="34" charset="0"/>
              </a:rPr>
              <a:pPr/>
              <a:t>33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181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181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181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27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dirty="0">
                <a:ea typeface="ＭＳ Ｐゴシック" pitchFamily="34" charset="-128"/>
              </a:rPr>
              <a:t>0.1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0.4</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0.0175</a:t>
            </a:r>
            <a:endParaRPr lang="fr-CA" altLang="ko-KR" dirty="0">
              <a:ea typeface="ＭＳ Ｐゴシック" pitchFamily="34" charset="-128"/>
            </a:endParaRPr>
          </a:p>
        </p:txBody>
      </p:sp>
      <p:sp>
        <p:nvSpPr>
          <p:cNvPr id="327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27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277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F363DB5-2FB1-4F70-AB8E-14C440AFDCE2}" type="slidenum">
              <a:rPr lang="en-US" altLang="en-US" smtClean="0">
                <a:latin typeface="Calibri" pitchFamily="34" charset="0"/>
              </a:rPr>
              <a:pPr/>
              <a:t>34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283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283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284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37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37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37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379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B2BAFF0-9810-4951-B97D-4A1472616C0B}" type="slidenum">
              <a:rPr lang="en-US" altLang="en-US" smtClean="0">
                <a:latin typeface="Calibri" pitchFamily="34" charset="0"/>
              </a:rPr>
              <a:pPr/>
              <a:t>35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38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38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386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48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dirty="0">
                <a:ea typeface="ＭＳ Ｐゴシック" pitchFamily="34" charset="-128"/>
              </a:rPr>
              <a:t>0.8</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0.7</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0.6</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0.3</a:t>
            </a:r>
            <a:endParaRPr lang="fr-CA" altLang="ko-KR" dirty="0">
              <a:ea typeface="ＭＳ Ｐゴシック" pitchFamily="34" charset="-128"/>
            </a:endParaRPr>
          </a:p>
        </p:txBody>
      </p:sp>
      <p:sp>
        <p:nvSpPr>
          <p:cNvPr id="348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48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482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483A043-BD89-469E-B73D-B6E32C4683E0}" type="slidenum">
              <a:rPr lang="en-US" altLang="en-US" smtClean="0">
                <a:latin typeface="Calibri" pitchFamily="34" charset="0"/>
              </a:rPr>
              <a:pPr/>
              <a:t>36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48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48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488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58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58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58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58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ED02681-180C-4656-AF89-E575747C918B}" type="slidenum">
              <a:rPr lang="en-US" altLang="en-US" smtClean="0">
                <a:latin typeface="Calibri" pitchFamily="34" charset="0"/>
              </a:rPr>
              <a:pPr/>
              <a:t>37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59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59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591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68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sz="1600" dirty="0">
                <a:ea typeface="ＭＳ Ｐゴシック" pitchFamily="34" charset="-128"/>
              </a:rPr>
              <a:t>0.9</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0.0175 + </a:t>
            </a:r>
            <a:r>
              <a:rPr lang="fr-CA" altLang="en-US" sz="1600" dirty="0">
                <a:ea typeface="ＭＳ Ｐゴシック" pitchFamily="34" charset="-128"/>
              </a:rPr>
              <a:t>0.4</a:t>
            </a:r>
            <a:r>
              <a:rPr lang="fr-CA" altLang="ko-KR" sz="1600" dirty="0">
                <a:ea typeface="ＭＳ Ｐゴシック" pitchFamily="34" charset="-128"/>
              </a:rPr>
              <a:t> x 0.3</a:t>
            </a:r>
            <a:r>
              <a:rPr lang="fr-CA" altLang="ko-KR" dirty="0">
                <a:ea typeface="ＭＳ Ｐゴシック" pitchFamily="34" charset="-128"/>
              </a:rPr>
              <a:t>) = </a:t>
            </a:r>
            <a:r>
              <a:rPr lang="fr-FR" altLang="ko-KR" dirty="0">
                <a:ea typeface="ＭＳ Ｐゴシック" pitchFamily="34" charset="-128"/>
              </a:rPr>
              <a:t>0.112725</a:t>
            </a:r>
            <a:endParaRPr lang="fr-CA" altLang="ko-KR" dirty="0">
              <a:ea typeface="ＭＳ Ｐゴシック" pitchFamily="34" charset="-128"/>
            </a:endParaRPr>
          </a:p>
        </p:txBody>
      </p:sp>
      <p:sp>
        <p:nvSpPr>
          <p:cNvPr id="368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68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687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A76FF5A-1832-45CE-9BD1-D3AB5779E583}" type="slidenum">
              <a:rPr lang="en-US" altLang="en-US" smtClean="0">
                <a:latin typeface="Calibri" pitchFamily="34" charset="0"/>
              </a:rPr>
              <a:pPr/>
              <a:t>38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69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69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693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78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378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78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789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40602E3F-67A0-428E-9335-54FA8B93B867}" type="slidenum">
              <a:rPr lang="en-US" altLang="en-US" smtClean="0">
                <a:latin typeface="Calibri" pitchFamily="34" charset="0"/>
              </a:rPr>
              <a:pPr/>
              <a:t>39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79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79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796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a:t>
            </a:r>
            <a:r>
              <a:rPr lang="fr-CA" altLang="en-US" sz="2000" dirty="0" err="1">
                <a:latin typeface="Calibri" pitchFamily="34" charset="0"/>
              </a:rPr>
              <a:t>bayesien</a:t>
            </a:r>
            <a:r>
              <a:rPr lang="fr-CA" altLang="en-US" sz="2000" dirty="0">
                <a:latin typeface="Calibri" pitchFamily="34" charset="0"/>
              </a:rPr>
              <a:t>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répliquées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grpSp>
        <p:nvGrpSpPr>
          <p:cNvPr id="12293" name="Group 77"/>
          <p:cNvGrpSpPr>
            <a:grpSpLocks/>
          </p:cNvGrpSpPr>
          <p:nvPr/>
        </p:nvGrpSpPr>
        <p:grpSpPr bwMode="auto">
          <a:xfrm>
            <a:off x="962025" y="4235971"/>
            <a:ext cx="6858000" cy="1447800"/>
            <a:chOff x="768" y="2688"/>
            <a:chExt cx="4320" cy="912"/>
          </a:xfrm>
        </p:grpSpPr>
        <p:sp>
          <p:nvSpPr>
            <p:cNvPr id="12317" name="Oval 42"/>
            <p:cNvSpPr>
              <a:spLocks noChangeArrowheads="1"/>
            </p:cNvSpPr>
            <p:nvPr/>
          </p:nvSpPr>
          <p:spPr bwMode="auto">
            <a:xfrm>
              <a:off x="2640"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8" name="Oval 43"/>
            <p:cNvSpPr>
              <a:spLocks noChangeArrowheads="1"/>
            </p:cNvSpPr>
            <p:nvPr/>
          </p:nvSpPr>
          <p:spPr bwMode="auto">
            <a:xfrm>
              <a:off x="3408"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9" name="Oval 44"/>
            <p:cNvSpPr>
              <a:spLocks noChangeArrowheads="1"/>
            </p:cNvSpPr>
            <p:nvPr/>
          </p:nvSpPr>
          <p:spPr bwMode="auto">
            <a:xfrm>
              <a:off x="1872"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0" name="Oval 45"/>
            <p:cNvSpPr>
              <a:spLocks noChangeArrowheads="1"/>
            </p:cNvSpPr>
            <p:nvPr/>
          </p:nvSpPr>
          <p:spPr bwMode="auto">
            <a:xfrm>
              <a:off x="1104"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21" name="Oval 46"/>
            <p:cNvSpPr>
              <a:spLocks noChangeArrowheads="1"/>
            </p:cNvSpPr>
            <p:nvPr/>
          </p:nvSpPr>
          <p:spPr bwMode="auto">
            <a:xfrm>
              <a:off x="4176"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2" name="Line 47"/>
            <p:cNvSpPr>
              <a:spLocks noChangeShapeType="1"/>
            </p:cNvSpPr>
            <p:nvPr/>
          </p:nvSpPr>
          <p:spPr bwMode="auto">
            <a:xfrm>
              <a:off x="816" y="3312"/>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3" name="Line 48"/>
            <p:cNvSpPr>
              <a:spLocks noChangeShapeType="1"/>
            </p:cNvSpPr>
            <p:nvPr/>
          </p:nvSpPr>
          <p:spPr bwMode="auto">
            <a:xfrm>
              <a:off x="1680"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4" name="Line 49"/>
            <p:cNvSpPr>
              <a:spLocks noChangeShapeType="1"/>
            </p:cNvSpPr>
            <p:nvPr/>
          </p:nvSpPr>
          <p:spPr bwMode="auto">
            <a:xfrm>
              <a:off x="2448"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5" name="Line 50"/>
            <p:cNvSpPr>
              <a:spLocks noChangeShapeType="1"/>
            </p:cNvSpPr>
            <p:nvPr/>
          </p:nvSpPr>
          <p:spPr bwMode="auto">
            <a:xfrm>
              <a:off x="3216"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6" name="Line 51"/>
            <p:cNvSpPr>
              <a:spLocks noChangeShapeType="1"/>
            </p:cNvSpPr>
            <p:nvPr/>
          </p:nvSpPr>
          <p:spPr bwMode="auto">
            <a:xfrm>
              <a:off x="3984"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7" name="Line 52"/>
            <p:cNvSpPr>
              <a:spLocks noChangeShapeType="1"/>
            </p:cNvSpPr>
            <p:nvPr/>
          </p:nvSpPr>
          <p:spPr bwMode="auto">
            <a:xfrm>
              <a:off x="4752"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28" name="Object 53"/>
                <p:cNvSpPr txBox="1"/>
                <p:nvPr/>
              </p:nvSpPr>
              <p:spPr bwMode="auto">
                <a:xfrm>
                  <a:off x="1152"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28" name="Object 53"/>
                <p:cNvSpPr txBox="1">
                  <a:spLocks noRot="1" noChangeAspect="1" noMove="1" noResize="1" noEditPoints="1" noAdjustHandles="1" noChangeArrowheads="1" noChangeShapeType="1" noTextEdit="1"/>
                </p:cNvSpPr>
                <p:nvPr/>
              </p:nvSpPr>
              <p:spPr bwMode="auto">
                <a:xfrm>
                  <a:off x="1152" y="3120"/>
                  <a:ext cx="472" cy="354"/>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29" name="Object 54"/>
                <p:cNvSpPr txBox="1"/>
                <p:nvPr/>
              </p:nvSpPr>
              <p:spPr bwMode="auto">
                <a:xfrm>
                  <a:off x="1948"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29" name="Object 54"/>
                <p:cNvSpPr txBox="1">
                  <a:spLocks noRot="1" noChangeAspect="1" noMove="1" noResize="1" noEditPoints="1" noAdjustHandles="1" noChangeArrowheads="1" noChangeShapeType="1" noTextEdit="1"/>
                </p:cNvSpPr>
                <p:nvPr/>
              </p:nvSpPr>
              <p:spPr bwMode="auto">
                <a:xfrm>
                  <a:off x="1948" y="3120"/>
                  <a:ext cx="452" cy="354"/>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0" name="Object 55"/>
                <p:cNvSpPr txBox="1"/>
                <p:nvPr/>
              </p:nvSpPr>
              <p:spPr bwMode="auto">
                <a:xfrm>
                  <a:off x="4224"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30" name="Object 55"/>
                <p:cNvSpPr txBox="1">
                  <a:spLocks noRot="1" noChangeAspect="1" noMove="1" noResize="1" noEditPoints="1" noAdjustHandles="1" noChangeArrowheads="1" noChangeShapeType="1" noTextEdit="1"/>
                </p:cNvSpPr>
                <p:nvPr/>
              </p:nvSpPr>
              <p:spPr bwMode="auto">
                <a:xfrm>
                  <a:off x="4224" y="3120"/>
                  <a:ext cx="472" cy="354"/>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1" name="Object 56"/>
                <p:cNvSpPr txBox="1"/>
                <p:nvPr/>
              </p:nvSpPr>
              <p:spPr bwMode="auto">
                <a:xfrm>
                  <a:off x="3484"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31" name="Object 56"/>
                <p:cNvSpPr txBox="1">
                  <a:spLocks noRot="1" noChangeAspect="1" noMove="1" noResize="1" noEditPoints="1" noAdjustHandles="1" noChangeArrowheads="1" noChangeShapeType="1" noTextEdit="1"/>
                </p:cNvSpPr>
                <p:nvPr/>
              </p:nvSpPr>
              <p:spPr bwMode="auto">
                <a:xfrm>
                  <a:off x="3484" y="3120"/>
                  <a:ext cx="452" cy="354"/>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2" name="Object 57"/>
                <p:cNvSpPr txBox="1"/>
                <p:nvPr/>
              </p:nvSpPr>
              <p:spPr bwMode="auto">
                <a:xfrm>
                  <a:off x="2765" y="3120"/>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32" name="Object 57"/>
                <p:cNvSpPr txBox="1">
                  <a:spLocks noRot="1" noChangeAspect="1" noMove="1" noResize="1" noEditPoints="1" noAdjustHandles="1" noChangeArrowheads="1" noChangeShapeType="1" noTextEdit="1"/>
                </p:cNvSpPr>
                <p:nvPr/>
              </p:nvSpPr>
              <p:spPr bwMode="auto">
                <a:xfrm>
                  <a:off x="2765" y="3120"/>
                  <a:ext cx="314" cy="354"/>
                </a:xfrm>
                <a:prstGeom prst="rect">
                  <a:avLst/>
                </a:prstGeom>
                <a:blipFill>
                  <a:blip r:embed="rId7"/>
                  <a:stretch>
                    <a:fillRect/>
                  </a:stretch>
                </a:blipFill>
                <a:ln>
                  <a:noFill/>
                </a:ln>
                <a:effectLst/>
              </p:spPr>
              <p:txBody>
                <a:bodyPr/>
                <a:lstStyle/>
                <a:p>
                  <a:r>
                    <a:rPr lang="en-US">
                      <a:noFill/>
                    </a:rPr>
                    <a:t> </a:t>
                  </a:r>
                </a:p>
              </p:txBody>
            </p:sp>
          </mc:Fallback>
        </mc:AlternateContent>
        <p:sp>
          <p:nvSpPr>
            <p:cNvPr id="12333" name="Freeform 62"/>
            <p:cNvSpPr>
              <a:spLocks/>
            </p:cNvSpPr>
            <p:nvPr/>
          </p:nvSpPr>
          <p:spPr bwMode="auto">
            <a:xfrm>
              <a:off x="768" y="276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4" name="Line 64"/>
            <p:cNvSpPr>
              <a:spLocks noChangeShapeType="1"/>
            </p:cNvSpPr>
            <p:nvPr/>
          </p:nvSpPr>
          <p:spPr bwMode="auto">
            <a:xfrm>
              <a:off x="1968" y="302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5" name="Freeform 65"/>
            <p:cNvSpPr>
              <a:spLocks/>
            </p:cNvSpPr>
            <p:nvPr/>
          </p:nvSpPr>
          <p:spPr bwMode="auto">
            <a:xfrm>
              <a:off x="1584"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6" name="Line 66"/>
            <p:cNvSpPr>
              <a:spLocks noChangeShapeType="1"/>
            </p:cNvSpPr>
            <p:nvPr/>
          </p:nvSpPr>
          <p:spPr bwMode="auto">
            <a:xfrm>
              <a:off x="2784"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7" name="Freeform 67"/>
            <p:cNvSpPr>
              <a:spLocks/>
            </p:cNvSpPr>
            <p:nvPr/>
          </p:nvSpPr>
          <p:spPr bwMode="auto">
            <a:xfrm>
              <a:off x="2352"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8" name="Line 68"/>
            <p:cNvSpPr>
              <a:spLocks noChangeShapeType="1"/>
            </p:cNvSpPr>
            <p:nvPr/>
          </p:nvSpPr>
          <p:spPr bwMode="auto">
            <a:xfrm>
              <a:off x="3552"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9" name="Freeform 69"/>
            <p:cNvSpPr>
              <a:spLocks/>
            </p:cNvSpPr>
            <p:nvPr/>
          </p:nvSpPr>
          <p:spPr bwMode="auto">
            <a:xfrm>
              <a:off x="3168"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0" name="Line 70"/>
            <p:cNvSpPr>
              <a:spLocks noChangeShapeType="1"/>
            </p:cNvSpPr>
            <p:nvPr/>
          </p:nvSpPr>
          <p:spPr bwMode="auto">
            <a:xfrm>
              <a:off x="4368"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1" name="Freeform 71"/>
            <p:cNvSpPr>
              <a:spLocks/>
            </p:cNvSpPr>
            <p:nvPr/>
          </p:nvSpPr>
          <p:spPr bwMode="auto">
            <a:xfrm>
              <a:off x="3840" y="268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2" name="Line 72"/>
            <p:cNvSpPr>
              <a:spLocks noChangeShapeType="1"/>
            </p:cNvSpPr>
            <p:nvPr/>
          </p:nvSpPr>
          <p:spPr bwMode="auto">
            <a:xfrm>
              <a:off x="5040" y="294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229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AA84BF8-3C0D-44EE-A62F-A7627B2B9F91}" type="slidenum">
              <a:rPr lang="en-US" altLang="en-US" smtClean="0">
                <a:latin typeface="Calibri" pitchFamily="34" charset="0"/>
              </a:rPr>
              <a:pPr/>
              <a:t>4</a:t>
            </a:fld>
            <a:endParaRPr lang="en-US" altLang="en-US">
              <a:latin typeface="Calibri" pitchFamily="34" charset="0"/>
            </a:endParaRPr>
          </a:p>
        </p:txBody>
      </p:sp>
      <p:grpSp>
        <p:nvGrpSpPr>
          <p:cNvPr id="12292" name="Group 80"/>
          <p:cNvGrpSpPr>
            <a:grpSpLocks/>
          </p:cNvGrpSpPr>
          <p:nvPr/>
        </p:nvGrpSpPr>
        <p:grpSpPr bwMode="auto">
          <a:xfrm>
            <a:off x="1031875" y="2391480"/>
            <a:ext cx="6553200" cy="914400"/>
            <a:chOff x="768" y="1248"/>
            <a:chExt cx="4128" cy="576"/>
          </a:xfrm>
        </p:grpSpPr>
        <p:sp>
          <p:nvSpPr>
            <p:cNvPr id="12343" name="Oval 6"/>
            <p:cNvSpPr>
              <a:spLocks noChangeArrowheads="1"/>
            </p:cNvSpPr>
            <p:nvPr/>
          </p:nvSpPr>
          <p:spPr bwMode="auto">
            <a:xfrm>
              <a:off x="2592"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3360"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1824"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6" name="Oval 10"/>
            <p:cNvSpPr>
              <a:spLocks noChangeArrowheads="1"/>
            </p:cNvSpPr>
            <p:nvPr/>
          </p:nvSpPr>
          <p:spPr bwMode="auto">
            <a:xfrm>
              <a:off x="1056"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47" name="Oval 11"/>
            <p:cNvSpPr>
              <a:spLocks noChangeArrowheads="1"/>
            </p:cNvSpPr>
            <p:nvPr/>
          </p:nvSpPr>
          <p:spPr bwMode="auto">
            <a:xfrm>
              <a:off x="4128"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8" name="Line 18"/>
            <p:cNvSpPr>
              <a:spLocks noChangeShapeType="1"/>
            </p:cNvSpPr>
            <p:nvPr/>
          </p:nvSpPr>
          <p:spPr bwMode="auto">
            <a:xfrm>
              <a:off x="768" y="153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9" name="Line 19"/>
            <p:cNvSpPr>
              <a:spLocks noChangeShapeType="1"/>
            </p:cNvSpPr>
            <p:nvPr/>
          </p:nvSpPr>
          <p:spPr bwMode="auto">
            <a:xfrm>
              <a:off x="1632"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2400"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3168"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3936"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3" name="Line 23"/>
            <p:cNvSpPr>
              <a:spLocks noChangeShapeType="1"/>
            </p:cNvSpPr>
            <p:nvPr/>
          </p:nvSpPr>
          <p:spPr bwMode="auto">
            <a:xfrm>
              <a:off x="4704"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4" name="Object 32"/>
                <p:cNvSpPr txBox="1"/>
                <p:nvPr/>
              </p:nvSpPr>
              <p:spPr bwMode="auto">
                <a:xfrm>
                  <a:off x="1104"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54" name="Object 32"/>
                <p:cNvSpPr txBox="1">
                  <a:spLocks noRot="1" noChangeAspect="1" noMove="1" noResize="1" noEditPoints="1" noAdjustHandles="1" noChangeArrowheads="1" noChangeShapeType="1" noTextEdit="1"/>
                </p:cNvSpPr>
                <p:nvPr/>
              </p:nvSpPr>
              <p:spPr bwMode="auto">
                <a:xfrm>
                  <a:off x="1104" y="1344"/>
                  <a:ext cx="472" cy="354"/>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5" name="Object 33"/>
                <p:cNvSpPr txBox="1"/>
                <p:nvPr/>
              </p:nvSpPr>
              <p:spPr bwMode="auto">
                <a:xfrm>
                  <a:off x="1900"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1900" y="1344"/>
                  <a:ext cx="452" cy="354"/>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6" name="Object 34"/>
                <p:cNvSpPr txBox="1"/>
                <p:nvPr/>
              </p:nvSpPr>
              <p:spPr bwMode="auto">
                <a:xfrm>
                  <a:off x="4176"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56" name="Object 34"/>
                <p:cNvSpPr txBox="1">
                  <a:spLocks noRot="1" noChangeAspect="1" noMove="1" noResize="1" noEditPoints="1" noAdjustHandles="1" noChangeArrowheads="1" noChangeShapeType="1" noTextEdit="1"/>
                </p:cNvSpPr>
                <p:nvPr/>
              </p:nvSpPr>
              <p:spPr bwMode="auto">
                <a:xfrm>
                  <a:off x="4176" y="1344"/>
                  <a:ext cx="472" cy="354"/>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3436"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3436" y="1344"/>
                  <a:ext cx="452" cy="354"/>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2717" y="1344"/>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2717" y="1344"/>
                  <a:ext cx="314" cy="354"/>
                </a:xfrm>
                <a:prstGeom prst="rect">
                  <a:avLst/>
                </a:prstGeom>
                <a:blipFill>
                  <a:blip r:embed="rId12"/>
                  <a:stretch>
                    <a:fillRect/>
                  </a:stretch>
                </a:blipFill>
                <a:ln>
                  <a:noFill/>
                </a:ln>
                <a:effectLst/>
              </p:spPr>
              <p:txBody>
                <a:bodyPr/>
                <a:lstStyle/>
                <a:p>
                  <a:r>
                    <a:rPr lang="en-US">
                      <a:noFill/>
                    </a:rPr>
                    <a:t> </a:t>
                  </a:r>
                </a:p>
              </p:txBody>
            </p:sp>
          </mc:Fallback>
        </mc:AlternateContent>
      </p:grpSp>
      <p:cxnSp>
        <p:nvCxnSpPr>
          <p:cNvPr id="3" name="Connecteur droit 2"/>
          <p:cNvCxnSpPr>
            <a:cxnSpLocks noChangeShapeType="1"/>
          </p:cNvCxnSpPr>
          <p:nvPr/>
        </p:nvCxnSpPr>
        <p:spPr bwMode="auto">
          <a:xfrm>
            <a:off x="1952625" y="3313818"/>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4" name="Connecteur droit 53"/>
          <p:cNvCxnSpPr>
            <a:cxnSpLocks noChangeShapeType="1"/>
          </p:cNvCxnSpPr>
          <p:nvPr/>
        </p:nvCxnSpPr>
        <p:spPr bwMode="auto">
          <a:xfrm>
            <a:off x="316230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91025" y="33185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9435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57"/>
          <p:cNvCxnSpPr>
            <a:cxnSpLocks noChangeShapeType="1"/>
          </p:cNvCxnSpPr>
          <p:nvPr/>
        </p:nvCxnSpPr>
        <p:spPr bwMode="auto">
          <a:xfrm>
            <a:off x="6824662"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7" name="Connecteur droit 66"/>
          <p:cNvCxnSpPr>
            <a:cxnSpLocks noChangeShapeType="1"/>
          </p:cNvCxnSpPr>
          <p:nvPr/>
        </p:nvCxnSpPr>
        <p:spPr bwMode="auto">
          <a:xfrm>
            <a:off x="1941513" y="5674246"/>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8" name="Connecteur droit 67"/>
          <p:cNvCxnSpPr>
            <a:cxnSpLocks noChangeShapeType="1"/>
          </p:cNvCxnSpPr>
          <p:nvPr/>
        </p:nvCxnSpPr>
        <p:spPr bwMode="auto">
          <a:xfrm>
            <a:off x="314960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68"/>
          <p:cNvCxnSpPr>
            <a:cxnSpLocks noChangeShapeType="1"/>
          </p:cNvCxnSpPr>
          <p:nvPr/>
        </p:nvCxnSpPr>
        <p:spPr bwMode="auto">
          <a:xfrm>
            <a:off x="4379913" y="56790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0" name="Connecteur droit 69"/>
          <p:cNvCxnSpPr>
            <a:cxnSpLocks noChangeShapeType="1"/>
          </p:cNvCxnSpPr>
          <p:nvPr/>
        </p:nvCxnSpPr>
        <p:spPr bwMode="auto">
          <a:xfrm>
            <a:off x="558165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70"/>
          <p:cNvCxnSpPr>
            <a:cxnSpLocks noChangeShapeType="1"/>
          </p:cNvCxnSpPr>
          <p:nvPr/>
        </p:nvCxnSpPr>
        <p:spPr bwMode="auto">
          <a:xfrm>
            <a:off x="6811963"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2" name="ZoneTexte 71"/>
          <p:cNvSpPr txBox="1"/>
          <p:nvPr/>
        </p:nvSpPr>
        <p:spPr>
          <a:xfrm>
            <a:off x="1753601" y="57945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3" name="ZoneTexte 72"/>
          <p:cNvSpPr txBox="1"/>
          <p:nvPr/>
        </p:nvSpPr>
        <p:spPr>
          <a:xfrm>
            <a:off x="2975473" y="57999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4" name="ZoneTexte 73"/>
          <p:cNvSpPr txBox="1"/>
          <p:nvPr/>
        </p:nvSpPr>
        <p:spPr>
          <a:xfrm>
            <a:off x="4205370" y="57999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5" name="ZoneTexte 74"/>
          <p:cNvSpPr txBox="1"/>
          <p:nvPr/>
        </p:nvSpPr>
        <p:spPr>
          <a:xfrm>
            <a:off x="5400506" y="57918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6" name="ZoneTexte 75"/>
          <p:cNvSpPr txBox="1"/>
          <p:nvPr/>
        </p:nvSpPr>
        <p:spPr>
          <a:xfrm>
            <a:off x="6638422" y="57865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2" name="Rectangle 3">
            <a:extLst>
              <a:ext uri="{FF2B5EF4-FFF2-40B4-BE49-F238E27FC236}">
                <a16:creationId xmlns:a16="http://schemas.microsoft.com/office/drawing/2014/main" id="{C2B2CD7A-4442-46F5-94A6-1BAFF753E513}"/>
              </a:ext>
            </a:extLst>
          </p:cNvPr>
          <p:cNvSpPr txBox="1">
            <a:spLocks noChangeArrowheads="1"/>
          </p:cNvSpPr>
          <p:nvPr/>
        </p:nvSpPr>
        <p:spPr bwMode="auto">
          <a:xfrm>
            <a:off x="571363" y="3873085"/>
            <a:ext cx="8258449" cy="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FR" altLang="en-US" sz="2000" dirty="0">
                <a:latin typeface="Calibri" pitchFamily="34" charset="0"/>
              </a:rPr>
              <a:t>RBD</a:t>
            </a:r>
            <a:r>
              <a:rPr lang="fr-CA" altLang="en-US" sz="2000" dirty="0">
                <a:latin typeface="Calibri" pitchFamily="34" charset="0"/>
              </a:rPr>
              <a:t> du second ordre:</a:t>
            </a:r>
          </a:p>
        </p:txBody>
      </p:sp>
      <p:sp>
        <p:nvSpPr>
          <p:cNvPr id="93" name="ZoneTexte 71">
            <a:extLst>
              <a:ext uri="{FF2B5EF4-FFF2-40B4-BE49-F238E27FC236}">
                <a16:creationId xmlns:a16="http://schemas.microsoft.com/office/drawing/2014/main" id="{D49DD924-8338-4388-B7E7-5EE13FA72EC8}"/>
              </a:ext>
            </a:extLst>
          </p:cNvPr>
          <p:cNvSpPr txBox="1"/>
          <p:nvPr/>
        </p:nvSpPr>
        <p:spPr>
          <a:xfrm>
            <a:off x="1744330" y="34329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4" name="ZoneTexte 72">
            <a:extLst>
              <a:ext uri="{FF2B5EF4-FFF2-40B4-BE49-F238E27FC236}">
                <a16:creationId xmlns:a16="http://schemas.microsoft.com/office/drawing/2014/main" id="{DC8606D3-0E44-46F5-ADDF-47BF5DC83953}"/>
              </a:ext>
            </a:extLst>
          </p:cNvPr>
          <p:cNvSpPr txBox="1"/>
          <p:nvPr/>
        </p:nvSpPr>
        <p:spPr>
          <a:xfrm>
            <a:off x="2966202" y="34383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5" name="ZoneTexte 73">
            <a:extLst>
              <a:ext uri="{FF2B5EF4-FFF2-40B4-BE49-F238E27FC236}">
                <a16:creationId xmlns:a16="http://schemas.microsoft.com/office/drawing/2014/main" id="{F815DC7C-89DE-44C3-8088-23EE5A6B6031}"/>
              </a:ext>
            </a:extLst>
          </p:cNvPr>
          <p:cNvSpPr txBox="1"/>
          <p:nvPr/>
        </p:nvSpPr>
        <p:spPr>
          <a:xfrm>
            <a:off x="4196099" y="34383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6" name="ZoneTexte 74">
            <a:extLst>
              <a:ext uri="{FF2B5EF4-FFF2-40B4-BE49-F238E27FC236}">
                <a16:creationId xmlns:a16="http://schemas.microsoft.com/office/drawing/2014/main" id="{63E3631E-03F2-4373-B227-529B6AD1D45D}"/>
              </a:ext>
            </a:extLst>
          </p:cNvPr>
          <p:cNvSpPr txBox="1"/>
          <p:nvPr/>
        </p:nvSpPr>
        <p:spPr>
          <a:xfrm>
            <a:off x="5391235" y="34302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7" name="ZoneTexte 75">
            <a:extLst>
              <a:ext uri="{FF2B5EF4-FFF2-40B4-BE49-F238E27FC236}">
                <a16:creationId xmlns:a16="http://schemas.microsoft.com/office/drawing/2014/main" id="{2DEEAB72-F5EA-4711-B6B0-EC4724B4021A}"/>
              </a:ext>
            </a:extLst>
          </p:cNvPr>
          <p:cNvSpPr txBox="1"/>
          <p:nvPr/>
        </p:nvSpPr>
        <p:spPr>
          <a:xfrm>
            <a:off x="6629151" y="34249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Filtrage avec un HMM</a:t>
            </a:r>
          </a:p>
        </p:txBody>
      </p:sp>
      <p:sp>
        <p:nvSpPr>
          <p:cNvPr id="38915" name="Rectangle 6"/>
          <p:cNvSpPr>
            <a:spLocks noGrp="1" noChangeArrowheads="1"/>
          </p:cNvSpPr>
          <p:nvPr>
            <p:ph idx="1"/>
          </p:nvPr>
        </p:nvSpPr>
        <p:spPr>
          <a:xfrm>
            <a:off x="394138" y="1665287"/>
            <a:ext cx="8283575" cy="477361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peut calculer les probabilités de filtrage </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CA" altLang="en-US" dirty="0">
                <a:solidFill>
                  <a:srgbClr val="000000"/>
                </a:solidFill>
                <a:ea typeface="ＭＳ Ｐゴシック" pitchFamily="34" charset="-128"/>
              </a:rPr>
              <a:t>α(0,4) / ( α(0,4) + α(1,4)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ea typeface="ＭＳ Ｐゴシック" pitchFamily="34" charset="-128"/>
              </a:rPr>
              <a:t>0.04427</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0.6847</a:t>
            </a:r>
            <a:br>
              <a:rPr lang="fr-FR" altLang="en-US" dirty="0">
                <a:solidFill>
                  <a:srgbClr val="000000"/>
                </a:solidFill>
                <a:ea typeface="ＭＳ Ｐゴシック" pitchFamily="34" charset="-128"/>
              </a:rPr>
            </a:br>
            <a:r>
              <a:rPr lang="fr-FR" altLang="en-US" sz="9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0.3153</a:t>
            </a:r>
            <a:endParaRPr lang="fr-CA" altLang="en-US" dirty="0">
              <a:solidFill>
                <a:srgbClr val="000000"/>
              </a:solidFill>
              <a:ea typeface="ＭＳ Ｐゴシック" pitchFamily="34" charset="-128"/>
            </a:endParaRPr>
          </a:p>
        </p:txBody>
      </p:sp>
      <p:sp>
        <p:nvSpPr>
          <p:cNvPr id="389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89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891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C6E1066-2513-441E-A81A-C974F40248E1}" type="slidenum">
              <a:rPr lang="en-US" altLang="en-US" smtClean="0">
                <a:latin typeface="Calibri" pitchFamily="34" charset="0"/>
              </a:rPr>
              <a:pPr/>
              <a:t>40</a:t>
            </a:fld>
            <a:endParaRPr lang="en-US" altLang="en-US">
              <a:latin typeface="Calibri" pitchFamily="34" charset="0"/>
            </a:endParaRPr>
          </a:p>
        </p:txBody>
      </p:sp>
      <p:graphicFrame>
        <p:nvGraphicFramePr>
          <p:cNvPr id="5" name="Tableau 4"/>
          <p:cNvGraphicFramePr>
            <a:graphicFrameLocks noGrp="1"/>
          </p:cNvGraphicFramePr>
          <p:nvPr/>
        </p:nvGraphicFramePr>
        <p:xfrm>
          <a:off x="1844675" y="2627313"/>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8945" name="Text Box 43"/>
          <p:cNvSpPr txBox="1">
            <a:spLocks noChangeArrowheads="1"/>
          </p:cNvSpPr>
          <p:nvPr/>
        </p:nvSpPr>
        <p:spPr bwMode="auto">
          <a:xfrm rot="-5400000">
            <a:off x="1270000" y="3049588"/>
            <a:ext cx="668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2633663"/>
            <a:ext cx="1082675" cy="33496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2584450"/>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 name="Connecteur droit 2"/>
          <p:cNvCxnSpPr/>
          <p:nvPr/>
        </p:nvCxnSpPr>
        <p:spPr>
          <a:xfrm>
            <a:off x="4377067" y="4623841"/>
            <a:ext cx="29956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5771B1C3-1077-4FC8-BD0A-79F37D737CA7}"/>
                  </a:ext>
                </a:extLst>
              </p:cNvPr>
              <p:cNvGraphicFramePr>
                <a:graphicFrameLocks noChangeAspect="1"/>
              </p:cNvGraphicFramePr>
              <p:nvPr>
                <p:extLst>
                  <p:ext uri="{D42A27DB-BD31-4B8C-83A1-F6EECF244321}">
                    <p14:modId xmlns:p14="http://schemas.microsoft.com/office/powerpoint/2010/main" val="2130764707"/>
                  </p:ext>
                </p:extLst>
              </p:nvPr>
            </p:nvGraphicFramePr>
            <p:xfrm>
              <a:off x="8386871" y="1475821"/>
              <a:ext cx="331679" cy="248759"/>
            </p:xfrm>
            <a:graphic>
              <a:graphicData uri="http://schemas.microsoft.com/office/powerpoint/2016/slidezoom">
                <pslz:sldZm>
                  <pslz:sldZmObj sldId="707" cId="3429968907">
                    <pslz:zmPr id="{D1785DDA-6514-4A72-BB13-7A3718189133}" returnToParent="0" transitionDur="1000">
                      <p166:blipFill xmlns:p166="http://schemas.microsoft.com/office/powerpoint/2016/6/main">
                        <a:blip r:embed="rId3"/>
                        <a:stretch>
                          <a:fillRect/>
                        </a:stretch>
                      </p166:blipFill>
                      <p166:spPr xmlns:p166="http://schemas.microsoft.com/office/powerpoint/2016/6/main">
                        <a:xfrm>
                          <a:off x="0" y="0"/>
                          <a:ext cx="331679" cy="248759"/>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5771B1C3-1077-4FC8-BD0A-79F37D737CA7}"/>
                  </a:ext>
                </a:extLst>
              </p:cNvPr>
              <p:cNvPicPr>
                <a:picLocks noGrp="1" noRot="1" noChangeAspect="1" noMove="1" noResize="1" noEditPoints="1" noAdjustHandles="1" noChangeArrowheads="1" noChangeShapeType="1"/>
              </p:cNvPicPr>
              <p:nvPr/>
            </p:nvPicPr>
            <p:blipFill>
              <a:blip r:embed="rId4"/>
              <a:stretch>
                <a:fillRect/>
              </a:stretch>
            </p:blipFill>
            <p:spPr>
              <a:xfrm>
                <a:off x="8386871" y="1475821"/>
                <a:ext cx="331679" cy="248759"/>
              </a:xfrm>
              <a:prstGeom prst="rect">
                <a:avLst/>
              </a:prstGeom>
              <a:ln w="3175">
                <a:solidFill>
                  <a:prstClr val="ltGray"/>
                </a:solidFill>
              </a:ln>
            </p:spPr>
          </p:pic>
        </mc:Fallback>
      </mc:AlternateContent>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u contenu 8"/>
          <p:cNvSpPr>
            <a:spLocks noGrp="1"/>
          </p:cNvSpPr>
          <p:nvPr>
            <p:ph idx="1"/>
          </p:nvPr>
        </p:nvSpPr>
        <p:spPr>
          <a:xfrm>
            <a:off x="457200" y="1600200"/>
            <a:ext cx="8534400" cy="4838700"/>
          </a:xfrm>
        </p:spPr>
        <p:txBody>
          <a:bodyPr/>
          <a:lstStyle/>
          <a:p>
            <a:pPr eaLnBrk="1" hangingPunct="1"/>
            <a:r>
              <a:rPr lang="fr-CA" altLang="ko-KR" dirty="0">
                <a:ea typeface="ＭＳ Ｐゴシック" pitchFamily="34" charset="-128"/>
              </a:rPr>
              <a:t>Un calcul naïf basée sur la sémantique d’un réseau bayésien serait:</a:t>
            </a:r>
            <a:br>
              <a:rPr lang="fr-CA" altLang="ko-KR" dirty="0">
                <a:ea typeface="ＭＳ Ｐゴシック" pitchFamily="34" charset="-128"/>
              </a:rPr>
            </a:b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i="1" dirty="0">
                <a:ea typeface="ＭＳ Ｐゴシック" pitchFamily="34" charset="-128"/>
              </a:rPr>
              <a:t> = 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a:t>
            </a:r>
          </a:p>
          <a:p>
            <a:pPr marL="0" indent="0" eaLnBrk="1" hangingPunct="1">
              <a:buNone/>
            </a:pPr>
            <a:endParaRPr lang="fr-CA" altLang="en-US" dirty="0">
              <a:ea typeface="ＭＳ Ｐゴシック" pitchFamily="34" charset="-128"/>
            </a:endParaRPr>
          </a:p>
          <a:p>
            <a:r>
              <a:rPr lang="fr-CA" altLang="en-US" dirty="0">
                <a:ea typeface="ＭＳ Ｐゴシック" pitchFamily="34" charset="-128"/>
              </a:rPr>
              <a:t>Ce serait inefficace: il y a un nombre exponentiel de séquences cachés possibles (l</a:t>
            </a:r>
            <a:r>
              <a:rPr lang="fr-CA" altLang="ko-KR" dirty="0">
                <a:ea typeface="ＭＳ Ｐゴシック" pitchFamily="34" charset="-128"/>
              </a:rPr>
              <a:t>a même séquence de sortie peut être produite par plusieurs séquences cachées différentes).</a:t>
            </a:r>
          </a:p>
          <a:p>
            <a:endParaRPr lang="fr-CA" altLang="ko-KR" dirty="0">
              <a:ea typeface="ＭＳ Ｐゴシック" pitchFamily="34" charset="-128"/>
            </a:endParaRPr>
          </a:p>
          <a:p>
            <a:r>
              <a:rPr lang="fr-CA" altLang="ko-KR" dirty="0">
                <a:ea typeface="ＭＳ Ｐゴシック" pitchFamily="34" charset="-128"/>
              </a:rPr>
              <a:t>Les tableaux α(</a:t>
            </a:r>
            <a:r>
              <a:rPr lang="fr-CA" altLang="ko-KR" dirty="0" err="1">
                <a:ea typeface="ＭＳ Ｐゴシック" pitchFamily="34" charset="-128"/>
              </a:rPr>
              <a:t>i,t</a:t>
            </a:r>
            <a:r>
              <a:rPr lang="fr-CA" altLang="ko-KR" dirty="0">
                <a:ea typeface="ＭＳ Ｐゴシック" pitchFamily="34" charset="-128"/>
              </a:rPr>
              <a:t>) nous donne une façon plus efficace (O(n)).</a:t>
            </a:r>
          </a:p>
          <a:p>
            <a:r>
              <a:rPr lang="fr-CA" altLang="ko-KR" dirty="0">
                <a:ea typeface="ＭＳ Ｐゴシック" pitchFamily="34" charset="-128"/>
              </a:rPr>
              <a:t>Rappelons-nous que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r>
              <a:rPr lang="fr-CA" altLang="ko-KR" dirty="0">
                <a:ea typeface="ＭＳ Ｐゴシック" pitchFamily="34" charset="-128"/>
              </a:rPr>
              <a:t>Ainsi:</a:t>
            </a:r>
          </a:p>
          <a:p>
            <a:pPr marL="0" indent="0">
              <a:buNone/>
            </a:pPr>
            <a:r>
              <a:rPr lang="fr-CA" altLang="ko-KR" b="1" i="1" dirty="0">
                <a:ea typeface="ＭＳ Ｐゴシック" pitchFamily="34" charset="-128"/>
              </a:rPr>
              <a:t>                 P</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H</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j</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endParaRPr lang="fr-CA" altLang="ko-KR" b="1" dirty="0">
              <a:ea typeface="Gulim" pitchFamily="34" charset="-127"/>
            </a:endParaRPr>
          </a:p>
          <a:p>
            <a:pPr marL="0" indent="0">
              <a:buNone/>
            </a:pPr>
            <a:endParaRPr lang="fr-CA" altLang="ko-KR" dirty="0">
              <a:ea typeface="ＭＳ Ｐゴシック" pitchFamily="34" charset="-128"/>
            </a:endParaRPr>
          </a:p>
          <a:p>
            <a:pPr eaLnBrk="1" hangingPunct="1"/>
            <a:endParaRPr lang="fr-CA" altLang="en-US" dirty="0">
              <a:ea typeface="ＭＳ Ｐゴシック" pitchFamily="34" charset="-128"/>
            </a:endParaRPr>
          </a:p>
        </p:txBody>
      </p:sp>
      <p:sp>
        <p:nvSpPr>
          <p:cNvPr id="25603"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a:t>
            </a:r>
            <a:br>
              <a:rPr lang="fr-CA" altLang="ko-KR">
                <a:latin typeface="Arial" pitchFamily="34" charset="0"/>
                <a:ea typeface="ＭＳ Ｐゴシック" pitchFamily="34" charset="-128"/>
              </a:rPr>
            </a:br>
            <a:r>
              <a:rPr lang="fr-CA" altLang="ko-KR">
                <a:latin typeface="Arial" pitchFamily="34" charset="0"/>
                <a:ea typeface="ＭＳ Ｐゴシック" pitchFamily="34" charset="-128"/>
              </a:rPr>
              <a:t>une séquence visible</a:t>
            </a:r>
          </a:p>
        </p:txBody>
      </p:sp>
      <p:sp>
        <p:nvSpPr>
          <p:cNvPr id="256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dirty="0">
                <a:latin typeface="Calibri" pitchFamily="34" charset="0"/>
              </a:rPr>
              <a:t>IFT615</a:t>
            </a:r>
            <a:endParaRPr lang="en-US" altLang="en-US" dirty="0">
              <a:latin typeface="Calibri" pitchFamily="34" charset="0"/>
            </a:endParaRPr>
          </a:p>
        </p:txBody>
      </p:sp>
      <p:sp>
        <p:nvSpPr>
          <p:cNvPr id="256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56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710AF28-5D38-41DE-B492-BF0CB6CD2773}" type="slidenum">
              <a:rPr lang="en-US" altLang="en-US" smtClean="0">
                <a:latin typeface="Calibri" pitchFamily="34" charset="0"/>
              </a:rPr>
              <a:pPr/>
              <a:t>41</a:t>
            </a:fld>
            <a:endParaRPr lang="en-US" altLang="en-US">
              <a:latin typeface="Calibri" pitchFamily="34" charset="0"/>
            </a:endParaRPr>
          </a:p>
        </p:txBody>
      </p:sp>
      <p:sp>
        <p:nvSpPr>
          <p:cNvPr id="25607" name="ZoneTexte 1"/>
          <p:cNvSpPr txBox="1">
            <a:spLocks noChangeArrowheads="1"/>
          </p:cNvSpPr>
          <p:nvPr/>
        </p:nvSpPr>
        <p:spPr bwMode="auto">
          <a:xfrm>
            <a:off x="1994354" y="2413681"/>
            <a:ext cx="722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i="1"/>
              <a:t>h</a:t>
            </a:r>
            <a:r>
              <a:rPr lang="fr-CA" altLang="en-US" sz="1600" baseline="-25000"/>
              <a:t>1:</a:t>
            </a:r>
            <a:r>
              <a:rPr lang="fr-CA" altLang="en-US" sz="1600" i="1" baseline="-25000"/>
              <a:t>T</a:t>
            </a:r>
            <a:endParaRPr lang="fr-CA" altLang="en-US" sz="1600" i="1"/>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Application</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reconnaissance vocale</a:t>
            </a:r>
          </a:p>
        </p:txBody>
      </p:sp>
      <p:sp>
        <p:nvSpPr>
          <p:cNvPr id="177155" name="Rectangle 3"/>
          <p:cNvSpPr>
            <a:spLocks noGrp="1" noChangeArrowheads="1"/>
          </p:cNvSpPr>
          <p:nvPr>
            <p:ph idx="1"/>
          </p:nvPr>
        </p:nvSpPr>
        <p:spPr/>
        <p:txBody>
          <a:bodyPr/>
          <a:lstStyle/>
          <a:p>
            <a:pPr eaLnBrk="1" hangingPunct="1"/>
            <a:r>
              <a:rPr lang="fr-CA" altLang="ko-KR">
                <a:ea typeface="ＭＳ Ｐゴシック" pitchFamily="34" charset="-128"/>
              </a:rPr>
              <a:t>La reconnaissance vocale est difficile</a:t>
            </a:r>
            <a:r>
              <a:rPr lang="fr-FR" altLang="ko-KR">
                <a:ea typeface="ＭＳ Ｐゴシック" pitchFamily="34" charset="-128"/>
              </a:rPr>
              <a:t>:</a:t>
            </a:r>
            <a:endParaRPr lang="fr-CA" altLang="ko-KR">
              <a:ea typeface="ＭＳ Ｐゴシック" pitchFamily="34" charset="-128"/>
            </a:endParaRPr>
          </a:p>
          <a:p>
            <a:pPr lvl="1" eaLnBrk="1" hangingPunct="1"/>
            <a:r>
              <a:rPr lang="fr-CA" altLang="ko-KR">
                <a:ea typeface="ＭＳ Ｐゴシック" pitchFamily="34" charset="-128"/>
              </a:rPr>
              <a:t>bruit ambiant ou introduit par la digitalisation</a:t>
            </a:r>
          </a:p>
          <a:p>
            <a:pPr lvl="1" eaLnBrk="1" hangingPunct="1"/>
            <a:r>
              <a:rPr lang="fr-CA" altLang="ko-KR">
                <a:ea typeface="ＭＳ Ｐゴシック" pitchFamily="34" charset="-128"/>
              </a:rPr>
              <a:t>variations dans la prononciation</a:t>
            </a:r>
          </a:p>
          <a:p>
            <a:pPr lvl="1" eaLnBrk="1" hangingPunct="1"/>
            <a:r>
              <a:rPr lang="fr-CA" altLang="ko-KR">
                <a:ea typeface="ＭＳ Ｐゴシック" pitchFamily="34" charset="-128"/>
              </a:rPr>
              <a:t>différents mots ont la même prononciation</a:t>
            </a:r>
          </a:p>
          <a:p>
            <a:pPr marL="914400" lvl="2" indent="0" eaLnBrk="1" hangingPunct="1">
              <a:buFont typeface="Lucida Grande" charset="0"/>
              <a:buNone/>
            </a:pPr>
            <a:endParaRPr lang="fr-CA" altLang="ko-KR">
              <a:ea typeface="ＭＳ Ｐゴシック" pitchFamily="34" charset="-128"/>
            </a:endParaRPr>
          </a:p>
          <a:p>
            <a:pPr eaLnBrk="1" hangingPunct="1"/>
            <a:r>
              <a:rPr lang="fr-CA" altLang="ko-KR">
                <a:ea typeface="ＭＳ Ｐゴシック" pitchFamily="34" charset="-128"/>
              </a:rPr>
              <a:t>Problème</a:t>
            </a:r>
            <a:r>
              <a:rPr lang="fr-FR" altLang="ko-KR">
                <a:ea typeface="ＭＳ Ｐゴシック" pitchFamily="34" charset="-128"/>
              </a:rPr>
              <a:t>:</a:t>
            </a:r>
            <a:r>
              <a:rPr lang="fr-CA" altLang="ko-KR">
                <a:ea typeface="ＭＳ Ｐゴシック" pitchFamily="34" charset="-128"/>
              </a:rPr>
              <a:t> Quelle est la séquence de mots la plus vraisemblable étant donné un signal sonore ?</a:t>
            </a:r>
          </a:p>
          <a:p>
            <a:pPr eaLnBrk="1" hangingPunct="1"/>
            <a:endParaRPr lang="fr-CA" altLang="ko-KR">
              <a:ea typeface="ＭＳ Ｐゴシック" pitchFamily="34" charset="-128"/>
            </a:endParaRPr>
          </a:p>
          <a:p>
            <a:pPr eaLnBrk="1" hangingPunct="1"/>
            <a:r>
              <a:rPr lang="fr-CA" altLang="ko-KR">
                <a:ea typeface="ＭＳ Ｐゴシック" pitchFamily="34" charset="-128"/>
              </a:rPr>
              <a:t>Réponse</a:t>
            </a:r>
            <a:r>
              <a:rPr lang="fr-FR" altLang="ko-KR">
                <a:ea typeface="ＭＳ Ｐゴシック" pitchFamily="34" charset="-128"/>
              </a:rPr>
              <a:t>:</a:t>
            </a:r>
            <a:r>
              <a:rPr lang="fr-CA" altLang="ko-KR">
                <a:ea typeface="ＭＳ Ｐゴシック" pitchFamily="34" charset="-128"/>
              </a:rPr>
              <a:t> Choisir la séquence de mots la plus probable a posteriori</a:t>
            </a:r>
          </a:p>
          <a:p>
            <a:pPr lvl="1" eaLnBrk="1" hangingPunct="1"/>
            <a:r>
              <a:rPr lang="fr-CA" altLang="ko-KR">
                <a:ea typeface="ＭＳ Ｐゴシック" pitchFamily="34" charset="-128"/>
              </a:rPr>
              <a:t>argmax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 </a:t>
            </a:r>
            <a:r>
              <a:rPr lang="fr-CA" altLang="ko-KR" i="1">
                <a:ea typeface="ＭＳ Ｐゴシック" pitchFamily="34" charset="-128"/>
              </a:rPr>
              <a:t>signal</a:t>
            </a:r>
            <a:r>
              <a:rPr lang="fr-CA" altLang="ko-KR">
                <a:ea typeface="ＭＳ Ｐゴシック" pitchFamily="34" charset="-128"/>
              </a:rPr>
              <a:t>) = argmax </a:t>
            </a:r>
            <a:r>
              <a:rPr lang="el-GR" altLang="ko-KR">
                <a:ea typeface="ＭＳ Ｐゴシック" pitchFamily="34" charset="-128"/>
              </a:rPr>
              <a:t>α</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a:t>
            </a:r>
            <a:r>
              <a:rPr lang="fr-CA" altLang="ko-KR" i="1">
                <a:ea typeface="ＭＳ Ｐゴシック" pitchFamily="34" charset="-128"/>
              </a:rPr>
              <a:t>signal</a:t>
            </a:r>
            <a:r>
              <a:rPr lang="fr-CA" altLang="ko-KR">
                <a:ea typeface="ＭＳ Ｐゴシック" pitchFamily="34" charset="-128"/>
              </a:rPr>
              <a:t>)</a:t>
            </a:r>
          </a:p>
        </p:txBody>
      </p:sp>
      <p:sp>
        <p:nvSpPr>
          <p:cNvPr id="911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11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11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14EF8A8-88D6-4FF1-91A4-C1255A862C59}" type="slidenum">
              <a:rPr lang="en-US" altLang="en-US" smtClean="0">
                <a:latin typeface="Calibri" pitchFamily="34" charset="0"/>
              </a:rPr>
              <a:pPr/>
              <a:t>42</a:t>
            </a:fld>
            <a:endParaRPr lang="en-US" altLang="en-US">
              <a:latin typeface="Calibri" pitchFamily="34" charset="0"/>
            </a:endParaRPr>
          </a:p>
        </p:txBody>
      </p:sp>
      <p:sp>
        <p:nvSpPr>
          <p:cNvPr id="91143" name="ZoneTexte 1"/>
          <p:cNvSpPr txBox="1">
            <a:spLocks noChangeArrowheads="1"/>
          </p:cNvSpPr>
          <p:nvPr/>
        </p:nvSpPr>
        <p:spPr bwMode="auto">
          <a:xfrm>
            <a:off x="1323975" y="4892675"/>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
        <p:nvSpPr>
          <p:cNvPr id="91144" name="ZoneTexte 7"/>
          <p:cNvSpPr txBox="1">
            <a:spLocks noChangeArrowheads="1"/>
          </p:cNvSpPr>
          <p:nvPr/>
        </p:nvSpPr>
        <p:spPr bwMode="auto">
          <a:xfrm>
            <a:off x="3762375" y="4884738"/>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71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1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715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715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715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715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P spid="91143" grpId="0"/>
      <p:bldP spid="911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 et modèle du langage</a:t>
            </a:r>
          </a:p>
        </p:txBody>
      </p:sp>
      <p:sp>
        <p:nvSpPr>
          <p:cNvPr id="178179" name="Rectangle 3"/>
          <p:cNvSpPr>
            <a:spLocks noGrp="1" noChangeArrowheads="1"/>
          </p:cNvSpPr>
          <p:nvPr>
            <p:ph idx="1"/>
          </p:nvPr>
        </p:nvSpPr>
        <p:spPr/>
        <p:txBody>
          <a:bodyPr/>
          <a:lstStyle/>
          <a:p>
            <a:pPr eaLnBrk="1" hangingPunct="1"/>
            <a:r>
              <a:rPr lang="fr-CA" altLang="ko-KR" dirty="0">
                <a:ea typeface="ＭＳ Ｐゴシック" pitchFamily="34" charset="-128"/>
              </a:rPr>
              <a:t>En utilisant la règle de Bayes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en-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On peut donc décomposer le problème en deux</a:t>
            </a:r>
            <a:r>
              <a:rPr lang="fr-FR" altLang="ko-KR" dirty="0">
                <a:ea typeface="ＭＳ Ｐゴシック" pitchFamily="34" charset="-128"/>
              </a:rPr>
              <a:t>:</a:t>
            </a:r>
            <a:endParaRPr lang="fr-CA" altLang="ko-KR" dirty="0">
              <a:ea typeface="ＭＳ Ｐゴシック" pitchFamily="34" charset="-128"/>
            </a:endParaRP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acoustique</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de langage</a:t>
            </a:r>
          </a:p>
          <a:p>
            <a:pPr marL="457200" lvl="1" indent="0" eaLnBrk="1" hangingPunct="1">
              <a:buNone/>
            </a:pPr>
            <a:endParaRPr lang="fr-CA" altLang="ko-KR" dirty="0">
              <a:ea typeface="ＭＳ Ｐゴシック" pitchFamily="34" charset="-128"/>
            </a:endParaRPr>
          </a:p>
          <a:p>
            <a:pPr eaLnBrk="1" hangingPunct="1"/>
            <a:r>
              <a:rPr lang="fr-CA" altLang="ko-KR" dirty="0">
                <a:ea typeface="ＭＳ Ｐゴシック" pitchFamily="34" charset="-128"/>
              </a:rPr>
              <a:t>Chaîne cachée</a:t>
            </a:r>
            <a:r>
              <a:rPr lang="fr-FR" altLang="ko-KR" dirty="0">
                <a:ea typeface="ＭＳ Ｐゴシック" pitchFamily="34" charset="-128"/>
              </a:rPr>
              <a:t>:</a:t>
            </a:r>
            <a:r>
              <a:rPr lang="fr-CA" altLang="ko-KR" dirty="0">
                <a:ea typeface="ＭＳ Ｐゴシック" pitchFamily="34" charset="-128"/>
              </a:rPr>
              <a:t> les mots</a:t>
            </a:r>
          </a:p>
          <a:p>
            <a:pPr eaLnBrk="1" hangingPunct="1"/>
            <a:r>
              <a:rPr lang="fr-CA" altLang="ko-KR" dirty="0">
                <a:ea typeface="ＭＳ Ｐゴシック" pitchFamily="34" charset="-128"/>
              </a:rPr>
              <a:t>Chaîne observée</a:t>
            </a:r>
            <a:r>
              <a:rPr lang="fr-FR" altLang="ko-KR" dirty="0">
                <a:ea typeface="ＭＳ Ｐゴシック" pitchFamily="34" charset="-128"/>
              </a:rPr>
              <a:t>:</a:t>
            </a:r>
            <a:r>
              <a:rPr lang="fr-CA" altLang="ko-KR" dirty="0">
                <a:ea typeface="ＭＳ Ｐゴシック" pitchFamily="34" charset="-128"/>
              </a:rPr>
              <a:t> le signal</a:t>
            </a:r>
            <a:endParaRPr lang="el-GR" altLang="ko-KR" dirty="0">
              <a:ea typeface="ＭＳ Ｐゴシック" pitchFamily="34" charset="-128"/>
            </a:endParaRPr>
          </a:p>
        </p:txBody>
      </p:sp>
      <p:sp>
        <p:nvSpPr>
          <p:cNvPr id="921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21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21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F650F6E-8712-457B-A03D-6C88364ED9F4}" type="slidenum">
              <a:rPr lang="en-US" altLang="en-US" smtClean="0">
                <a:latin typeface="Calibri" pitchFamily="34" charset="0"/>
              </a:rPr>
              <a:pPr/>
              <a:t>43</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1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81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81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817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8179">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81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 et phonèmes</a:t>
            </a:r>
          </a:p>
        </p:txBody>
      </p:sp>
      <p:sp>
        <p:nvSpPr>
          <p:cNvPr id="179203" name="Rectangle 3"/>
          <p:cNvSpPr>
            <a:spLocks noGrp="1" noChangeArrowheads="1"/>
          </p:cNvSpPr>
          <p:nvPr>
            <p:ph idx="1"/>
          </p:nvPr>
        </p:nvSpPr>
        <p:spPr/>
        <p:txBody>
          <a:bodyPr/>
          <a:lstStyle/>
          <a:p>
            <a:pPr eaLnBrk="1" hangingPunct="1"/>
            <a:r>
              <a:rPr lang="fr-CA" altLang="ko-KR">
                <a:ea typeface="ＭＳ Ｐゴシック" pitchFamily="34" charset="-128"/>
              </a:rPr>
              <a:t>Des travaux dans le domaine de phonologie ont montré que toutes les langues humaines sont basées sur un sous-ensemble d’environ 100 sons, appelés </a:t>
            </a:r>
            <a:r>
              <a:rPr lang="fr-CA" altLang="ko-KR" b="1">
                <a:ea typeface="ＭＳ Ｐゴシック" pitchFamily="34" charset="-128"/>
              </a:rPr>
              <a:t>phones</a:t>
            </a:r>
            <a:r>
              <a:rPr lang="fr-CA" altLang="ko-KR">
                <a:ea typeface="ＭＳ Ｐゴシック" pitchFamily="34" charset="-128"/>
              </a:rPr>
              <a:t>, communs à toutes les langues</a:t>
            </a:r>
          </a:p>
          <a:p>
            <a:pPr eaLnBrk="1" hangingPunct="1"/>
            <a:r>
              <a:rPr lang="fr-CA" altLang="ko-KR">
                <a:ea typeface="ＭＳ Ｐゴシック" pitchFamily="34" charset="-128"/>
              </a:rPr>
              <a:t>Les phones découlent  de l’articulation des lèvres, des dents, de la langue, des cordes vocales et du flux de l’air</a:t>
            </a:r>
          </a:p>
          <a:p>
            <a:pPr eaLnBrk="1" hangingPunct="1"/>
            <a:r>
              <a:rPr lang="fr-CA" altLang="ko-KR">
                <a:ea typeface="ＭＳ Ｐゴシック" pitchFamily="34" charset="-128"/>
              </a:rPr>
              <a:t>Intuitivement, un phone est un son qui correspond à une seule consonne ou une seule voyelle</a:t>
            </a:r>
          </a:p>
          <a:p>
            <a:pPr eaLnBrk="1" hangingPunct="1"/>
            <a:r>
              <a:rPr lang="fr-CA" altLang="ko-KR">
                <a:ea typeface="ＭＳ Ｐゴシック" pitchFamily="34" charset="-128"/>
              </a:rPr>
              <a:t>Mais c’est plus subtil ! Des combinaisons de consonnes comme « th » ou « ng » en anglais ont chacun leur phone</a:t>
            </a:r>
          </a:p>
          <a:p>
            <a:pPr eaLnBrk="1" hangingPunct="1"/>
            <a:r>
              <a:rPr lang="fr-CA" altLang="ko-KR">
                <a:ea typeface="ＭＳ Ｐゴシック" pitchFamily="34" charset="-128"/>
              </a:rPr>
              <a:t>Un </a:t>
            </a:r>
            <a:r>
              <a:rPr lang="fr-CA" altLang="ko-KR" b="1">
                <a:ea typeface="ＭＳ Ｐゴシック" pitchFamily="34" charset="-128"/>
              </a:rPr>
              <a:t>phonème</a:t>
            </a:r>
            <a:r>
              <a:rPr lang="fr-CA" altLang="ko-KR">
                <a:ea typeface="ＭＳ Ｐゴシック" pitchFamily="34" charset="-128"/>
              </a:rPr>
              <a:t> est la plus petite unité de son distinctive que l’on puisse isoler par segmentation dans un mot</a:t>
            </a:r>
          </a:p>
          <a:p>
            <a:pPr eaLnBrk="1" hangingPunct="1"/>
            <a:r>
              <a:rPr lang="fr-CA" altLang="ko-KR">
                <a:ea typeface="ＭＳ Ｐゴシック" pitchFamily="34" charset="-128"/>
              </a:rPr>
              <a:t>Un phonème sera associé à un ou plusieurs phones qui peuvent être inter-changés sans changer la compréhension d’un mot</a:t>
            </a:r>
          </a:p>
          <a:p>
            <a:pPr lvl="1" eaLnBrk="1" hangingPunct="1"/>
            <a:r>
              <a:rPr lang="fr-CA" altLang="ko-KR">
                <a:ea typeface="ＭＳ Ｐゴシック" pitchFamily="34" charset="-128"/>
              </a:rPr>
              <a:t>phonème /k/: phones [k] (« </a:t>
            </a:r>
            <a:r>
              <a:rPr lang="fr-CA" altLang="ko-KR" i="1">
                <a:ea typeface="ＭＳ Ｐゴシック" pitchFamily="34" charset="-128"/>
              </a:rPr>
              <a:t>cat</a:t>
            </a:r>
            <a:r>
              <a:rPr lang="fr-CA" altLang="ko-KR">
                <a:ea typeface="ＭＳ Ｐゴシック" pitchFamily="34" charset="-128"/>
              </a:rPr>
              <a:t> », « </a:t>
            </a:r>
            <a:r>
              <a:rPr lang="fr-CA" altLang="ko-KR" i="1">
                <a:ea typeface="ＭＳ Ｐゴシック" pitchFamily="34" charset="-128"/>
              </a:rPr>
              <a:t>kit</a:t>
            </a:r>
            <a:r>
              <a:rPr lang="fr-CA" altLang="ko-KR">
                <a:ea typeface="ＭＳ Ｐゴシック" pitchFamily="34" charset="-128"/>
              </a:rPr>
              <a:t> ») et [k</a:t>
            </a:r>
            <a:r>
              <a:rPr lang="fr-CA" altLang="ko-KR" baseline="30000">
                <a:ea typeface="ＭＳ Ｐゴシック" pitchFamily="34" charset="-128"/>
              </a:rPr>
              <a:t>h</a:t>
            </a:r>
            <a:r>
              <a:rPr lang="fr-CA" altLang="ko-KR">
                <a:ea typeface="ＭＳ Ｐゴシック" pitchFamily="34" charset="-128"/>
              </a:rPr>
              <a:t>] (« </a:t>
            </a:r>
            <a:r>
              <a:rPr lang="fr-CA" altLang="ko-KR" i="1">
                <a:ea typeface="ＭＳ Ｐゴシック" pitchFamily="34" charset="-128"/>
              </a:rPr>
              <a:t>school</a:t>
            </a:r>
            <a:r>
              <a:rPr lang="fr-CA" altLang="ko-KR">
                <a:ea typeface="ＭＳ Ｐゴシック" pitchFamily="34" charset="-128"/>
              </a:rPr>
              <a:t> », « </a:t>
            </a:r>
            <a:r>
              <a:rPr lang="fr-CA" altLang="ko-KR" i="1">
                <a:ea typeface="ＭＳ Ｐゴシック" pitchFamily="34" charset="-128"/>
              </a:rPr>
              <a:t>skill</a:t>
            </a:r>
            <a:r>
              <a:rPr lang="fr-CA" altLang="ko-KR">
                <a:ea typeface="ＭＳ Ｐゴシック" pitchFamily="34" charset="-128"/>
              </a:rPr>
              <a:t> »)</a:t>
            </a:r>
          </a:p>
        </p:txBody>
      </p:sp>
      <p:sp>
        <p:nvSpPr>
          <p:cNvPr id="931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31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31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69D2774-A755-4DE3-93C6-7F9C2FE2ECD2}" type="slidenum">
              <a:rPr lang="en-US" altLang="en-US" smtClean="0">
                <a:latin typeface="Calibri" pitchFamily="34" charset="0"/>
              </a:rPr>
              <a:pPr/>
              <a:t>44</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2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92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920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920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9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717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3D1A883-0E1D-4A57-BE7E-B0288D5F0351}" type="slidenum">
              <a:rPr lang="en-US" altLang="ko-KR" smtClean="0">
                <a:latin typeface="Calibri" pitchFamily="34" charset="0"/>
                <a:ea typeface="Gulim" pitchFamily="34" charset="-127"/>
              </a:rPr>
              <a:pPr eaLnBrk="1" hangingPunct="1"/>
              <a:t>45</a:t>
            </a:fld>
            <a:endParaRPr lang="en-US" altLang="ko-KR">
              <a:latin typeface="Calibri" pitchFamily="34" charset="0"/>
              <a:ea typeface="Gulim" pitchFamily="34" charset="-127"/>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9732035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exemple</a:t>
            </a:r>
          </a:p>
        </p:txBody>
      </p:sp>
      <p:sp>
        <p:nvSpPr>
          <p:cNvPr id="94211" name="Espace réservé du contenu 4"/>
          <p:cNvSpPr>
            <a:spLocks noGrp="1"/>
          </p:cNvSpPr>
          <p:nvPr>
            <p:ph idx="1"/>
          </p:nvPr>
        </p:nvSpPr>
        <p:spPr/>
        <p:txBody>
          <a:bodyPr/>
          <a:lstStyle/>
          <a:p>
            <a:pPr eaLnBrk="1" hangingPunct="1"/>
            <a:r>
              <a:rPr lang="fr-CA" altLang="ko-KR">
                <a:ea typeface="Gulim" pitchFamily="34" charset="-127"/>
              </a:rPr>
              <a:t>Phones pour l’anglais américain</a:t>
            </a:r>
            <a:r>
              <a:rPr lang="fr-FR" altLang="ko-KR">
                <a:ea typeface="Gulim" pitchFamily="34" charset="-127"/>
              </a:rPr>
              <a:t>:</a:t>
            </a:r>
            <a:endParaRPr lang="fr-CA" altLang="ko-KR">
              <a:ea typeface="ＭＳ Ｐゴシック" pitchFamily="34" charset="-128"/>
              <a:cs typeface="Times New Roman" pitchFamily="18" charset="0"/>
            </a:endParaRPr>
          </a:p>
          <a:p>
            <a:pPr eaLnBrk="1" hangingPunct="1">
              <a:buFont typeface="Lucida Grande" charset="0"/>
              <a:buNone/>
            </a:pPr>
            <a:endParaRPr lang="en-CA" altLang="en-US">
              <a:ea typeface="ＭＳ Ｐゴシック" pitchFamily="34" charset="-128"/>
            </a:endParaRPr>
          </a:p>
        </p:txBody>
      </p:sp>
      <p:pic>
        <p:nvPicPr>
          <p:cNvPr id="180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2284413"/>
            <a:ext cx="7226300" cy="2328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4213"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4214"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4215"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3D8C52D-29DA-463F-A332-49A5E2B1ACE3}" type="slidenum">
              <a:rPr lang="en-US" altLang="en-US" smtClean="0">
                <a:latin typeface="Calibri" pitchFamily="34" charset="0"/>
              </a:rPr>
              <a:pPr/>
              <a:t>46</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0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a:t>
            </a:r>
          </a:p>
        </p:txBody>
      </p:sp>
      <p:sp>
        <p:nvSpPr>
          <p:cNvPr id="181251" name="Rectangle 3"/>
          <p:cNvSpPr>
            <a:spLocks noGrp="1" noChangeArrowheads="1"/>
          </p:cNvSpPr>
          <p:nvPr>
            <p:ph idx="1"/>
          </p:nvPr>
        </p:nvSpPr>
        <p:spPr/>
        <p:txBody>
          <a:bodyPr/>
          <a:lstStyle/>
          <a:p>
            <a:pPr eaLnBrk="1" hangingPunct="1"/>
            <a:r>
              <a:rPr lang="fr-CA" altLang="ko-KR" dirty="0">
                <a:ea typeface="ＭＳ Ｐゴシック" pitchFamily="34" charset="-128"/>
              </a:rPr>
              <a:t>Rappel</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acoustique</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de langage</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L’existence des phones permet de diviser le modèle acoustique en deux autres parties</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modèle de prononciation</a:t>
            </a:r>
            <a:r>
              <a:rPr lang="fr-FR" altLang="ko-KR" dirty="0">
                <a:ea typeface="ＭＳ Ｐゴシック" pitchFamily="34" charset="-128"/>
              </a:rPr>
              <a:t>:</a:t>
            </a:r>
            <a:r>
              <a:rPr lang="fr-CA" altLang="ko-KR" dirty="0">
                <a:ea typeface="ＭＳ Ｐゴシック" pitchFamily="34" charset="-128"/>
              </a:rPr>
              <a:t> spécifie, pour chaque mot, une distribution de probabilités sur une séquence de phones</a:t>
            </a:r>
          </a:p>
          <a:p>
            <a:pPr lvl="2" eaLnBrk="1" hangingPunct="1"/>
            <a:r>
              <a:rPr lang="fr-CA" altLang="ko-KR" dirty="0">
                <a:ea typeface="ＭＳ Ｐゴシック" pitchFamily="34" charset="-128"/>
              </a:rPr>
              <a:t>par exemple,  « </a:t>
            </a:r>
            <a:r>
              <a:rPr lang="fr-CA" altLang="ko-KR" i="1" dirty="0" err="1">
                <a:ea typeface="ＭＳ Ｐゴシック" pitchFamily="34" charset="-128"/>
              </a:rPr>
              <a:t>ceiling</a:t>
            </a:r>
            <a:r>
              <a:rPr lang="fr-CA" altLang="ko-KR" dirty="0">
                <a:ea typeface="ＭＳ Ｐゴシック" pitchFamily="34" charset="-128"/>
              </a:rPr>
              <a:t> » est parfois prononcé [s </a:t>
            </a:r>
            <a:r>
              <a:rPr lang="fr-CA" altLang="ko-KR" dirty="0" err="1">
                <a:ea typeface="ＭＳ Ｐゴシック" pitchFamily="34" charset="-128"/>
              </a:rPr>
              <a:t>iy</a:t>
            </a:r>
            <a:r>
              <a:rPr lang="fr-CA" altLang="ko-KR" dirty="0">
                <a:ea typeface="ＭＳ Ｐゴシック" pitchFamily="34" charset="-128"/>
              </a:rPr>
              <a:t> l </a:t>
            </a:r>
            <a:r>
              <a:rPr lang="fr-CA" altLang="ko-KR" dirty="0" err="1">
                <a:ea typeface="ＭＳ Ｐゴシック" pitchFamily="34" charset="-128"/>
              </a:rPr>
              <a:t>ih</a:t>
            </a:r>
            <a:r>
              <a:rPr lang="fr-CA" altLang="ko-KR" dirty="0">
                <a:ea typeface="ＭＳ Ｐゴシック" pitchFamily="34" charset="-128"/>
              </a:rPr>
              <a:t> </a:t>
            </a:r>
            <a:r>
              <a:rPr lang="fr-CA" altLang="ko-KR" dirty="0" err="1">
                <a:ea typeface="ＭＳ Ｐゴシック" pitchFamily="34" charset="-128"/>
              </a:rPr>
              <a:t>ng</a:t>
            </a:r>
            <a:r>
              <a:rPr lang="fr-CA" altLang="ko-KR" dirty="0">
                <a:ea typeface="ＭＳ Ｐゴシック" pitchFamily="34" charset="-128"/>
              </a:rPr>
              <a:t>], ou  [s </a:t>
            </a:r>
            <a:r>
              <a:rPr lang="fr-CA" altLang="ko-KR" dirty="0" err="1">
                <a:ea typeface="ＭＳ Ｐゴシック" pitchFamily="34" charset="-128"/>
              </a:rPr>
              <a:t>iy</a:t>
            </a:r>
            <a:r>
              <a:rPr lang="fr-CA" altLang="ko-KR" dirty="0">
                <a:ea typeface="ＭＳ Ｐゴシック" pitchFamily="34" charset="-128"/>
              </a:rPr>
              <a:t> l ix </a:t>
            </a:r>
            <a:r>
              <a:rPr lang="fr-CA" altLang="ko-KR" dirty="0" err="1">
                <a:ea typeface="ＭＳ Ｐゴシック" pitchFamily="34" charset="-128"/>
              </a:rPr>
              <a:t>ng</a:t>
            </a:r>
            <a:r>
              <a:rPr lang="fr-CA" altLang="ko-KR" dirty="0">
                <a:ea typeface="ＭＳ Ｐゴシック" pitchFamily="34" charset="-128"/>
              </a:rPr>
              <a:t>], ou encore  [s </a:t>
            </a:r>
            <a:r>
              <a:rPr lang="fr-CA" altLang="ko-KR" dirty="0" err="1">
                <a:ea typeface="ＭＳ Ｐゴシック" pitchFamily="34" charset="-128"/>
              </a:rPr>
              <a:t>iy</a:t>
            </a:r>
            <a:r>
              <a:rPr lang="fr-CA" altLang="ko-KR" dirty="0">
                <a:ea typeface="ＭＳ Ｐゴシック" pitchFamily="34" charset="-128"/>
              </a:rPr>
              <a:t> l en]</a:t>
            </a:r>
          </a:p>
          <a:p>
            <a:pPr lvl="2" eaLnBrk="1" hangingPunct="1"/>
            <a:r>
              <a:rPr lang="fr-CA" altLang="ko-KR" dirty="0">
                <a:ea typeface="ＭＳ Ｐゴシック" pitchFamily="34" charset="-128"/>
              </a:rPr>
              <a:t>le phone est une variable cachée, le signal est la variable observée</a:t>
            </a:r>
          </a:p>
          <a:p>
            <a:pPr lvl="2" eaLnBrk="1" hangingPunct="1"/>
            <a:endParaRPr lang="fr-CA" altLang="ko-KR" dirty="0">
              <a:ea typeface="ＭＳ Ｐゴシック" pitchFamily="34" charset="-128"/>
            </a:endParaRPr>
          </a:p>
          <a:p>
            <a:pPr lvl="1" eaLnBrk="1" hangingPunct="1"/>
            <a:r>
              <a:rPr lang="fr-CA" altLang="ko-KR" b="1" dirty="0">
                <a:ea typeface="ＭＳ Ｐゴシック" pitchFamily="34" charset="-128"/>
              </a:rPr>
              <a:t>modèle phonique</a:t>
            </a:r>
            <a:r>
              <a:rPr lang="fr-FR" altLang="ko-KR" dirty="0">
                <a:ea typeface="ＭＳ Ｐゴシック" pitchFamily="34" charset="-128"/>
              </a:rPr>
              <a:t>:</a:t>
            </a:r>
            <a:r>
              <a:rPr lang="fr-CA" altLang="ko-KR" dirty="0">
                <a:ea typeface="ＭＳ Ｐゴシック" pitchFamily="34" charset="-128"/>
              </a:rPr>
              <a:t> le modèle phonique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e</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donne la probabilité que le signal échantillonné soit observé au temps </a:t>
            </a:r>
            <a:r>
              <a:rPr lang="fr-CA" altLang="ko-KR" i="1" dirty="0">
                <a:ea typeface="ＭＳ Ｐゴシック" pitchFamily="34" charset="-128"/>
              </a:rPr>
              <a:t>t</a:t>
            </a:r>
            <a:r>
              <a:rPr lang="fr-CA" altLang="ko-KR" dirty="0">
                <a:ea typeface="ＭＳ Ｐゴシック" pitchFamily="34" charset="-128"/>
              </a:rPr>
              <a:t> si le phone est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952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52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52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122403C-CFE3-4EB9-BEFC-DB6EEEE29E6F}" type="slidenum">
              <a:rPr lang="en-US" altLang="en-US" smtClean="0">
                <a:latin typeface="Calibri" pitchFamily="34" charset="0"/>
              </a:rPr>
              <a:pPr/>
              <a:t>47</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12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125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125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125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12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Exemple de modèle de prononciation</a:t>
            </a:r>
          </a:p>
        </p:txBody>
      </p:sp>
      <p:sp>
        <p:nvSpPr>
          <p:cNvPr id="96259" name="Rectangle 3"/>
          <p:cNvSpPr>
            <a:spLocks noGrp="1" noChangeArrowheads="1"/>
          </p:cNvSpPr>
          <p:nvPr>
            <p:ph idx="1"/>
          </p:nvPr>
        </p:nvSpPr>
        <p:spPr/>
        <p:txBody>
          <a:bodyPr/>
          <a:lstStyle/>
          <a:p>
            <a:pPr eaLnBrk="1" hangingPunct="1"/>
            <a:r>
              <a:rPr lang="fr-CA" altLang="ko-KR" dirty="0">
                <a:ea typeface="ＭＳ Ｐゴシック" pitchFamily="34" charset="-128"/>
              </a:rPr>
              <a:t>Modèle de prononciation</a:t>
            </a:r>
            <a:endParaRPr lang="fr-CA" altLang="ko-KR" i="1"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0.1</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0.4</a:t>
            </a:r>
          </a:p>
          <a:p>
            <a:pPr eaLnBrk="1" hangingPunct="1"/>
            <a:r>
              <a:rPr lang="fr-CA" altLang="ko-KR" dirty="0">
                <a:ea typeface="ＭＳ Ｐゴシック" pitchFamily="34" charset="-128"/>
              </a:rPr>
              <a:t>Les transitions sont apprises automatiquement d’un corpus</a:t>
            </a:r>
          </a:p>
          <a:p>
            <a:pPr eaLnBrk="1" hangingPunct="1"/>
            <a:r>
              <a:rPr lang="fr-CA" altLang="ko-KR" dirty="0">
                <a:ea typeface="ＭＳ Ｐゴシック" pitchFamily="34" charset="-128"/>
              </a:rPr>
              <a:t>Les probabilités sont aussi apprises</a:t>
            </a:r>
          </a:p>
          <a:p>
            <a:pPr eaLnBrk="1" hangingPunct="1"/>
            <a:endParaRPr lang="fr-CA" altLang="ko-KR" dirty="0">
              <a:ea typeface="ＭＳ Ｐゴシック" pitchFamily="34" charset="-128"/>
            </a:endParaRPr>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38" y="3725863"/>
            <a:ext cx="66516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626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6263"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1DA2C32-47E8-48F3-A6D3-494A276FED57}" type="slidenum">
              <a:rPr lang="en-US" altLang="en-US" smtClean="0">
                <a:latin typeface="Calibri" pitchFamily="34" charset="0"/>
              </a:rPr>
              <a:pPr/>
              <a:t>48</a:t>
            </a:fld>
            <a:endParaRPr lang="en-US" altLang="en-US">
              <a:latin typeface="Calibri" pitchFamily="34"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Apprendre les tables des probabilités conditionnelles</a:t>
            </a:r>
          </a:p>
        </p:txBody>
      </p:sp>
      <p:sp>
        <p:nvSpPr>
          <p:cNvPr id="81923" name="Espace réservé du texte 10"/>
          <p:cNvSpPr>
            <a:spLocks noGrp="1"/>
          </p:cNvSpPr>
          <p:nvPr>
            <p:ph idx="1"/>
          </p:nvPr>
        </p:nvSpPr>
        <p:spPr/>
        <p:txBody>
          <a:bodyPr/>
          <a:lstStyle/>
          <a:p>
            <a:pPr eaLnBrk="1" hangingPunct="1"/>
            <a:r>
              <a:rPr lang="fr-CA" altLang="ko-KR">
                <a:ea typeface="ＭＳ Ｐゴシック" pitchFamily="34" charset="-128"/>
              </a:rPr>
              <a:t>Observer plusieurs chaînes et définir les probabilités conditionnelles en fonction des fréquences d’occurrence des symboles</a:t>
            </a: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r>
              <a:rPr lang="fr-CA" altLang="ko-KR">
                <a:ea typeface="ＭＳ Ｐゴシック" pitchFamily="34" charset="-128"/>
              </a:rPr>
              <a:t>Pour éviter les problèmes avec zéro occurrences, on utilise plutôt:</a:t>
            </a:r>
          </a:p>
          <a:p>
            <a:pPr eaLnBrk="1" hangingPunct="1">
              <a:buFont typeface="Lucida Grande" charset="0"/>
              <a:buNone/>
            </a:pPr>
            <a:endParaRPr lang="en-CA" altLang="en-US">
              <a:ea typeface="ＭＳ Ｐゴシック" pitchFamily="34" charset="-128"/>
            </a:endParaRPr>
          </a:p>
        </p:txBody>
      </p:sp>
      <p:sp>
        <p:nvSpPr>
          <p:cNvPr id="8192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192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192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C714EBF-C5F8-410E-AAEE-AF5891A97DD4}" type="slidenum">
              <a:rPr lang="en-US" altLang="en-US" smtClean="0">
                <a:latin typeface="Calibri" pitchFamily="34" charset="0"/>
              </a:rPr>
              <a:pPr/>
              <a:t>49</a:t>
            </a:fld>
            <a:endParaRPr lang="en-US" altLang="en-US">
              <a:latin typeface="Calibri" pitchFamily="34" charset="0"/>
            </a:endParaRPr>
          </a:p>
        </p:txBody>
      </p:sp>
      <p:grpSp>
        <p:nvGrpSpPr>
          <p:cNvPr id="2" name="Group 19"/>
          <p:cNvGrpSpPr>
            <a:grpSpLocks/>
          </p:cNvGrpSpPr>
          <p:nvPr/>
        </p:nvGrpSpPr>
        <p:grpSpPr bwMode="auto">
          <a:xfrm>
            <a:off x="2447925" y="2419350"/>
            <a:ext cx="3019425" cy="1503363"/>
            <a:chOff x="3597" y="1033"/>
            <a:chExt cx="1600" cy="947"/>
          </a:xfrm>
        </p:grpSpPr>
        <p:sp>
          <p:nvSpPr>
            <p:cNvPr id="44052" name="Text Box 9"/>
            <p:cNvSpPr txBox="1">
              <a:spLocks noChangeArrowheads="1"/>
            </p:cNvSpPr>
            <p:nvPr/>
          </p:nvSpPr>
          <p:spPr bwMode="auto">
            <a:xfrm>
              <a:off x="3597" y="1383"/>
              <a:ext cx="6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a:t>
              </a:r>
              <a:r>
                <a:rPr lang="fr-CA" sz="1800" dirty="0">
                  <a:latin typeface="+mn-lt"/>
                </a:rPr>
                <a:t>) =</a:t>
              </a:r>
              <a:endParaRPr lang="en-US" sz="1800" dirty="0">
                <a:latin typeface="+mn-lt"/>
              </a:endParaRPr>
            </a:p>
          </p:txBody>
        </p:sp>
        <p:grpSp>
          <p:nvGrpSpPr>
            <p:cNvPr id="81942" name="Group 14"/>
            <p:cNvGrpSpPr>
              <a:grpSpLocks/>
            </p:cNvGrpSpPr>
            <p:nvPr/>
          </p:nvGrpSpPr>
          <p:grpSpPr bwMode="auto">
            <a:xfrm>
              <a:off x="4288" y="1033"/>
              <a:ext cx="909" cy="526"/>
              <a:chOff x="4288" y="1033"/>
              <a:chExt cx="909" cy="526"/>
            </a:xfrm>
          </p:grpSpPr>
          <p:sp>
            <p:nvSpPr>
              <p:cNvPr id="81948" name="Text Box 10"/>
              <p:cNvSpPr txBox="1">
                <a:spLocks noChangeArrowheads="1"/>
              </p:cNvSpPr>
              <p:nvPr/>
            </p:nvSpPr>
            <p:spPr bwMode="auto">
              <a:xfrm>
                <a:off x="4315"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60" name="Text Box 11"/>
              <p:cNvSpPr txBox="1">
                <a:spLocks noChangeArrowheads="1"/>
              </p:cNvSpPr>
              <p:nvPr/>
            </p:nvSpPr>
            <p:spPr bwMode="auto">
              <a:xfrm>
                <a:off x="4664" y="1155"/>
                <a:ext cx="5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50" name="Text Box 12"/>
              <p:cNvSpPr txBox="1">
                <a:spLocks noChangeArrowheads="1"/>
              </p:cNvSpPr>
              <p:nvPr/>
            </p:nvSpPr>
            <p:spPr bwMode="auto">
              <a:xfrm>
                <a:off x="4288" y="1326"/>
                <a:ext cx="4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54" name="Line 13"/>
            <p:cNvSpPr>
              <a:spLocks noChangeShapeType="1"/>
            </p:cNvSpPr>
            <p:nvPr/>
          </p:nvSpPr>
          <p:spPr bwMode="auto">
            <a:xfrm>
              <a:off x="4280" y="1515"/>
              <a:ext cx="86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44" name="Group 15"/>
            <p:cNvGrpSpPr>
              <a:grpSpLocks/>
            </p:cNvGrpSpPr>
            <p:nvPr/>
          </p:nvGrpSpPr>
          <p:grpSpPr bwMode="auto">
            <a:xfrm>
              <a:off x="4345" y="1454"/>
              <a:ext cx="816" cy="526"/>
              <a:chOff x="4288" y="1033"/>
              <a:chExt cx="816" cy="526"/>
            </a:xfrm>
          </p:grpSpPr>
          <p:sp>
            <p:nvSpPr>
              <p:cNvPr id="81945" name="Text Box 16"/>
              <p:cNvSpPr txBox="1">
                <a:spLocks noChangeArrowheads="1"/>
              </p:cNvSpPr>
              <p:nvPr/>
            </p:nvSpPr>
            <p:spPr bwMode="auto">
              <a:xfrm>
                <a:off x="4316"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7" name="Text Box 17"/>
              <p:cNvSpPr txBox="1">
                <a:spLocks noChangeArrowheads="1"/>
              </p:cNvSpPr>
              <p:nvPr/>
            </p:nvSpPr>
            <p:spPr bwMode="auto">
              <a:xfrm>
                <a:off x="4664" y="1155"/>
                <a:ext cx="4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47" name="Text Box 18"/>
              <p:cNvSpPr txBox="1">
                <a:spLocks noChangeArrowheads="1"/>
              </p:cNvSpPr>
              <p:nvPr/>
            </p:nvSpPr>
            <p:spPr bwMode="auto">
              <a:xfrm>
                <a:off x="4288" y="1326"/>
                <a:ext cx="4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grpSp>
      <p:grpSp>
        <p:nvGrpSpPr>
          <p:cNvPr id="5" name="Group 33"/>
          <p:cNvGrpSpPr>
            <a:grpSpLocks/>
          </p:cNvGrpSpPr>
          <p:nvPr/>
        </p:nvGrpSpPr>
        <p:grpSpPr bwMode="auto">
          <a:xfrm>
            <a:off x="2357438" y="4541838"/>
            <a:ext cx="5524500" cy="1481137"/>
            <a:chOff x="3136" y="2194"/>
            <a:chExt cx="2193" cy="933"/>
          </a:xfrm>
        </p:grpSpPr>
        <p:sp>
          <p:nvSpPr>
            <p:cNvPr id="44040" name="Text Box 21"/>
            <p:cNvSpPr txBox="1">
              <a:spLocks noChangeArrowheads="1"/>
            </p:cNvSpPr>
            <p:nvPr/>
          </p:nvSpPr>
          <p:spPr bwMode="auto">
            <a:xfrm>
              <a:off x="3136" y="2544"/>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t>
              </a:r>
              <a:r>
                <a:rPr lang="fr-CA" sz="1800" i="1" dirty="0" err="1">
                  <a:latin typeface="+mn-lt"/>
                </a:rPr>
                <a:t>A</a:t>
              </a:r>
              <a:r>
                <a:rPr lang="fr-CA" sz="1800" dirty="0">
                  <a:latin typeface="+mn-lt"/>
                </a:rPr>
                <a:t>=</a:t>
              </a:r>
              <a:r>
                <a:rPr lang="fr-CA" sz="1800" i="1" dirty="0">
                  <a:latin typeface="+mn-lt"/>
                </a:rPr>
                <a:t>a</a:t>
              </a:r>
              <a:r>
                <a:rPr lang="fr-CA" sz="1800" dirty="0">
                  <a:latin typeface="+mn-lt"/>
                </a:rPr>
                <a:t>) =</a:t>
              </a:r>
              <a:endParaRPr lang="en-US" sz="1800" dirty="0">
                <a:latin typeface="+mn-lt"/>
              </a:endParaRPr>
            </a:p>
          </p:txBody>
        </p:sp>
        <p:grpSp>
          <p:nvGrpSpPr>
            <p:cNvPr id="81930" name="Group 22"/>
            <p:cNvGrpSpPr>
              <a:grpSpLocks/>
            </p:cNvGrpSpPr>
            <p:nvPr/>
          </p:nvGrpSpPr>
          <p:grpSpPr bwMode="auto">
            <a:xfrm>
              <a:off x="4275" y="2194"/>
              <a:ext cx="776" cy="526"/>
              <a:chOff x="4288" y="1033"/>
              <a:chExt cx="776" cy="526"/>
            </a:xfrm>
          </p:grpSpPr>
          <p:sp>
            <p:nvSpPr>
              <p:cNvPr id="81938" name="Text Box 23"/>
              <p:cNvSpPr txBox="1">
                <a:spLocks noChangeArrowheads="1"/>
              </p:cNvSpPr>
              <p:nvPr/>
            </p:nvSpPr>
            <p:spPr bwMode="auto">
              <a:xfrm>
                <a:off x="4315"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0" name="Text Box 24"/>
              <p:cNvSpPr txBox="1">
                <a:spLocks noChangeArrowheads="1"/>
              </p:cNvSpPr>
              <p:nvPr/>
            </p:nvSpPr>
            <p:spPr bwMode="auto">
              <a:xfrm>
                <a:off x="4664" y="1155"/>
                <a:ext cx="4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40" name="Text Box 25"/>
              <p:cNvSpPr txBox="1">
                <a:spLocks noChangeArrowheads="1"/>
              </p:cNvSpPr>
              <p:nvPr/>
            </p:nvSpPr>
            <p:spPr bwMode="auto">
              <a:xfrm>
                <a:off x="4288"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2" name="Line 26"/>
            <p:cNvSpPr>
              <a:spLocks noChangeShapeType="1"/>
            </p:cNvSpPr>
            <p:nvPr/>
          </p:nvSpPr>
          <p:spPr bwMode="auto">
            <a:xfrm>
              <a:off x="3797" y="2676"/>
              <a:ext cx="153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32" name="Group 27"/>
            <p:cNvGrpSpPr>
              <a:grpSpLocks/>
            </p:cNvGrpSpPr>
            <p:nvPr/>
          </p:nvGrpSpPr>
          <p:grpSpPr bwMode="auto">
            <a:xfrm>
              <a:off x="4518" y="2601"/>
              <a:ext cx="706" cy="526"/>
              <a:chOff x="4132" y="1033"/>
              <a:chExt cx="706" cy="526"/>
            </a:xfrm>
          </p:grpSpPr>
          <p:sp>
            <p:nvSpPr>
              <p:cNvPr id="81935" name="Text Box 28"/>
              <p:cNvSpPr txBox="1">
                <a:spLocks noChangeArrowheads="1"/>
              </p:cNvSpPr>
              <p:nvPr/>
            </p:nvSpPr>
            <p:spPr bwMode="auto">
              <a:xfrm>
                <a:off x="4160"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47" name="Text Box 29"/>
              <p:cNvSpPr txBox="1">
                <a:spLocks noChangeArrowheads="1"/>
              </p:cNvSpPr>
              <p:nvPr/>
            </p:nvSpPr>
            <p:spPr bwMode="auto">
              <a:xfrm>
                <a:off x="4508" y="1155"/>
                <a:ext cx="3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37" name="Text Box 30"/>
              <p:cNvSpPr txBox="1">
                <a:spLocks noChangeArrowheads="1"/>
              </p:cNvSpPr>
              <p:nvPr/>
            </p:nvSpPr>
            <p:spPr bwMode="auto">
              <a:xfrm>
                <a:off x="4132"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4" name="Text Box 31"/>
            <p:cNvSpPr txBox="1">
              <a:spLocks noChangeArrowheads="1"/>
            </p:cNvSpPr>
            <p:nvPr/>
          </p:nvSpPr>
          <p:spPr bwMode="auto">
            <a:xfrm>
              <a:off x="4074" y="2342"/>
              <a:ext cx="2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1   +</a:t>
              </a:r>
              <a:endParaRPr lang="en-US" sz="1800" dirty="0">
                <a:latin typeface="+mn-lt"/>
              </a:endParaRPr>
            </a:p>
          </p:txBody>
        </p:sp>
        <p:sp>
          <p:nvSpPr>
            <p:cNvPr id="44045" name="Text Box 32"/>
            <p:cNvSpPr txBox="1">
              <a:spLocks noChangeArrowheads="1"/>
            </p:cNvSpPr>
            <p:nvPr/>
          </p:nvSpPr>
          <p:spPr bwMode="auto">
            <a:xfrm>
              <a:off x="3870" y="2719"/>
              <a:ext cx="7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Nb. symboles    +</a:t>
              </a:r>
              <a:endParaRPr lang="en-US" sz="1800" dirty="0">
                <a:latin typeface="+mn-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bayésien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répliquées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229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AA84BF8-3C0D-44EE-A62F-A7627B2B9F91}" type="slidenum">
              <a:rPr lang="en-US" altLang="en-US" smtClean="0">
                <a:latin typeface="Calibri" pitchFamily="34" charset="0"/>
              </a:rPr>
              <a:pPr/>
              <a:t>5</a:t>
            </a:fld>
            <a:endParaRPr lang="en-US" altLang="en-US">
              <a:latin typeface="Calibri" pitchFamily="34" charset="0"/>
            </a:endParaRPr>
          </a:p>
        </p:txBody>
      </p:sp>
      <p:grpSp>
        <p:nvGrpSpPr>
          <p:cNvPr id="15" name="Group 14">
            <a:extLst>
              <a:ext uri="{FF2B5EF4-FFF2-40B4-BE49-F238E27FC236}">
                <a16:creationId xmlns:a16="http://schemas.microsoft.com/office/drawing/2014/main" id="{4E3158F5-A4CC-4440-A145-6D5075F011F4}"/>
              </a:ext>
            </a:extLst>
          </p:cNvPr>
          <p:cNvGrpSpPr/>
          <p:nvPr/>
        </p:nvGrpSpPr>
        <p:grpSpPr>
          <a:xfrm>
            <a:off x="2392089" y="2729115"/>
            <a:ext cx="3962400" cy="1803059"/>
            <a:chOff x="2392089" y="2729115"/>
            <a:chExt cx="3962400" cy="1803059"/>
          </a:xfrm>
        </p:grpSpPr>
        <p:sp>
          <p:nvSpPr>
            <p:cNvPr id="12343" name="Oval 6"/>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9" name="Line 19"/>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5" name="Object 33"/>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dirty="0"/>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5"/>
                  <a:stretch>
                    <a:fillRect/>
                  </a:stretch>
                </a:blipFill>
                <a:ln>
                  <a:noFill/>
                </a:ln>
                <a:effectLst/>
              </p:spPr>
              <p:txBody>
                <a:bodyPr/>
                <a:lstStyle/>
                <a:p>
                  <a:r>
                    <a:rPr lang="en-US">
                      <a:noFill/>
                    </a:rPr>
                    <a:t> </a:t>
                  </a:r>
                </a:p>
              </p:txBody>
            </p:sp>
          </mc:Fallback>
        </mc:AlternateContent>
        <p:cxnSp>
          <p:nvCxnSpPr>
            <p:cNvPr id="54" name="Connecteur droit 53"/>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2" name="Oval 6">
              <a:extLst>
                <a:ext uri="{FF2B5EF4-FFF2-40B4-BE49-F238E27FC236}">
                  <a16:creationId xmlns:a16="http://schemas.microsoft.com/office/drawing/2014/main" id="{F39DA03E-49F0-4774-8E89-6D6F12CCF5C7}"/>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3" name="Oval 7">
              <a:extLst>
                <a:ext uri="{FF2B5EF4-FFF2-40B4-BE49-F238E27FC236}">
                  <a16:creationId xmlns:a16="http://schemas.microsoft.com/office/drawing/2014/main" id="{B9D01DC3-17D2-4B4E-914A-10E42F575474}"/>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4" name="Oval 8">
              <a:extLst>
                <a:ext uri="{FF2B5EF4-FFF2-40B4-BE49-F238E27FC236}">
                  <a16:creationId xmlns:a16="http://schemas.microsoft.com/office/drawing/2014/main" id="{DE2D0B04-938B-4744-BD47-91CE71FC5F64}"/>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mc:AlternateContent xmlns:mc="http://schemas.openxmlformats.org/markup-compatibility/2006" xmlns:a14="http://schemas.microsoft.com/office/drawing/2010/main">
          <mc:Choice Requires="a14">
            <p:sp>
              <p:nvSpPr>
                <p:cNvPr id="88" name="Object 33">
                  <a:extLst>
                    <a:ext uri="{FF2B5EF4-FFF2-40B4-BE49-F238E27FC236}">
                      <a16:creationId xmlns:a16="http://schemas.microsoft.com/office/drawing/2014/main" id="{D556E180-4E96-491D-88A3-8FF90D9FFBB0}"/>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8" name="Object 33">
                  <a:extLst>
                    <a:ext uri="{FF2B5EF4-FFF2-40B4-BE49-F238E27FC236}">
                      <a16:creationId xmlns:a16="http://schemas.microsoft.com/office/drawing/2014/main" id="{D556E180-4E96-491D-88A3-8FF90D9FFBB0}"/>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Object 35">
                  <a:extLst>
                    <a:ext uri="{FF2B5EF4-FFF2-40B4-BE49-F238E27FC236}">
                      <a16:creationId xmlns:a16="http://schemas.microsoft.com/office/drawing/2014/main" id="{28F349F6-B8D5-4DBF-91C7-FC2A5F3704A7}"/>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90" name="Object 35">
                  <a:extLst>
                    <a:ext uri="{FF2B5EF4-FFF2-40B4-BE49-F238E27FC236}">
                      <a16:creationId xmlns:a16="http://schemas.microsoft.com/office/drawing/2014/main" id="{28F349F6-B8D5-4DBF-91C7-FC2A5F3704A7}"/>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Object 36">
                  <a:extLst>
                    <a:ext uri="{FF2B5EF4-FFF2-40B4-BE49-F238E27FC236}">
                      <a16:creationId xmlns:a16="http://schemas.microsoft.com/office/drawing/2014/main" id="{88765616-CB18-41B8-9FEB-0B80F5CF22E8}"/>
                    </a:ext>
                  </a:extLst>
                </p:cNvPr>
                <p:cNvSpPr txBox="1"/>
                <p:nvPr/>
              </p:nvSpPr>
              <p:spPr bwMode="auto">
                <a:xfrm>
                  <a:off x="4133851" y="3898581"/>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b="0" i="1" smtClean="0">
                            <a:solidFill>
                              <a:srgbClr val="000000"/>
                            </a:solidFill>
                            <a:latin typeface="Cambria Math" panose="02040503050406030204" pitchFamily="18" charset="0"/>
                          </a:rPr>
                          <m:t>𝐸</m:t>
                        </m:r>
                        <m:r>
                          <a:rPr lang="en-CA" b="0" i="1" baseline="-25000" smtClean="0">
                            <a:solidFill>
                              <a:srgbClr val="000000"/>
                            </a:solidFill>
                            <a:latin typeface="Cambria Math" panose="02040503050406030204" pitchFamily="18" charset="0"/>
                          </a:rPr>
                          <m:t>𝑡</m:t>
                        </m:r>
                      </m:oMath>
                    </m:oMathPara>
                  </a14:m>
                  <a:endParaRPr lang="en-US" baseline="-25000" dirty="0"/>
                </a:p>
              </p:txBody>
            </p:sp>
          </mc:Choice>
          <mc:Fallback xmlns="">
            <p:sp>
              <p:nvSpPr>
                <p:cNvPr id="91" name="Object 36">
                  <a:extLst>
                    <a:ext uri="{FF2B5EF4-FFF2-40B4-BE49-F238E27FC236}">
                      <a16:creationId xmlns:a16="http://schemas.microsoft.com/office/drawing/2014/main" id="{88765616-CB18-41B8-9FEB-0B80F5CF22E8}"/>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8"/>
                  <a:stretch>
                    <a:fillRect/>
                  </a:stretch>
                </a:blipFill>
                <a:ln>
                  <a:noFill/>
                </a:ln>
                <a:effectLst/>
              </p:spPr>
              <p:txBody>
                <a:bodyPr/>
                <a:lstStyle/>
                <a:p>
                  <a:r>
                    <a:rPr lang="en-US">
                      <a:noFill/>
                    </a:rPr>
                    <a:t> </a:t>
                  </a:r>
                </a:p>
              </p:txBody>
            </p:sp>
          </mc:Fallback>
        </mc:AlternateContent>
      </p:grpSp>
    </p:spTree>
    <p:extLst>
      <p:ext uri="{BB962C8B-B14F-4D97-AF65-F5344CB8AC3E}">
        <p14:creationId xmlns:p14="http://schemas.microsoft.com/office/powerpoint/2010/main" val="269981822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Conversation continue</a:t>
            </a:r>
          </a:p>
        </p:txBody>
      </p:sp>
      <p:sp>
        <p:nvSpPr>
          <p:cNvPr id="183299" name="Rectangle 3"/>
          <p:cNvSpPr>
            <a:spLocks noGrp="1" noChangeArrowheads="1"/>
          </p:cNvSpPr>
          <p:nvPr>
            <p:ph idx="1"/>
          </p:nvPr>
        </p:nvSpPr>
        <p:spPr/>
        <p:txBody>
          <a:bodyPr/>
          <a:lstStyle/>
          <a:p>
            <a:pPr eaLnBrk="1" hangingPunct="1"/>
            <a:r>
              <a:rPr lang="fr-CA" altLang="ko-KR" dirty="0">
                <a:ea typeface="ＭＳ Ｐゴシック" pitchFamily="34" charset="-128"/>
              </a:rPr>
              <a:t>Dans une conversation continue on doit tenir compte de la corrélation des mots adjacents et non juste la reconnaissance d’un mot isolé.</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Aujourd’hui, les HMM ont été dépassés par les réseaux de neurones pour la reconnaissance vocale.</a:t>
            </a:r>
          </a:p>
        </p:txBody>
      </p:sp>
      <p:sp>
        <p:nvSpPr>
          <p:cNvPr id="972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72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72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307A239-263A-4B41-81FE-3272F82389B9}" type="slidenum">
              <a:rPr lang="en-US" altLang="en-US" smtClean="0">
                <a:latin typeface="Calibri" pitchFamily="34" charset="0"/>
              </a:rPr>
              <a:pPr/>
              <a:t>50</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2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particules</a:t>
            </a:r>
          </a:p>
        </p:txBody>
      </p:sp>
      <p:sp>
        <p:nvSpPr>
          <p:cNvPr id="87043" name="Rectangle 6"/>
          <p:cNvSpPr>
            <a:spLocks noGrp="1" noChangeArrowheads="1"/>
          </p:cNvSpPr>
          <p:nvPr>
            <p:ph idx="1"/>
          </p:nvPr>
        </p:nvSpPr>
        <p:spPr>
          <a:xfrm>
            <a:off x="441324" y="1235075"/>
            <a:ext cx="8479156" cy="3050143"/>
          </a:xfrm>
        </p:spPr>
        <p:txBody>
          <a:bodyPr/>
          <a:lstStyle/>
          <a:p>
            <a:pPr eaLnBrk="1" hangingPunct="1">
              <a:spcBef>
                <a:spcPts val="600"/>
              </a:spcBef>
              <a:spcAft>
                <a:spcPts val="1200"/>
              </a:spcAft>
            </a:pPr>
            <a:r>
              <a:rPr lang="fr-CA" altLang="ko-KR" b="1" dirty="0">
                <a:ea typeface="ＭＳ Ｐゴシック" pitchFamily="34" charset="-128"/>
              </a:rPr>
              <a:t>Un filtre de particule </a:t>
            </a:r>
            <a:r>
              <a:rPr lang="fr-CA" altLang="ko-KR" dirty="0">
                <a:ea typeface="ＭＳ Ｐゴシック" pitchFamily="34" charset="-128"/>
              </a:rPr>
              <a:t>est un filtrage par inférence approximative</a:t>
            </a:r>
          </a:p>
          <a:p>
            <a:pPr lvl="1">
              <a:spcBef>
                <a:spcPts val="600"/>
              </a:spcBef>
              <a:spcAft>
                <a:spcPts val="600"/>
              </a:spcAft>
            </a:pPr>
            <a:r>
              <a:rPr lang="fr-CA" altLang="ko-KR" dirty="0">
                <a:ea typeface="ＭＳ Ｐゴシック" pitchFamily="34" charset="-128"/>
              </a:rPr>
              <a:t>Au temps t, on a un incertitude sur la valeur de la variable X</a:t>
            </a:r>
          </a:p>
          <a:p>
            <a:pPr lvl="1">
              <a:spcBef>
                <a:spcPts val="600"/>
              </a:spcBef>
              <a:spcAft>
                <a:spcPts val="600"/>
              </a:spcAft>
            </a:pPr>
            <a:r>
              <a:rPr lang="fr-CA" altLang="ko-KR" dirty="0">
                <a:ea typeface="ＭＳ Ｐゴシック" pitchFamily="34" charset="-128"/>
              </a:rPr>
              <a:t>On maintient une population </a:t>
            </a:r>
            <a:r>
              <a:rPr lang="fr-CA" altLang="ko-KR" b="1" dirty="0">
                <a:ea typeface="ＭＳ Ｐゴシック" pitchFamily="34" charset="-128"/>
              </a:rPr>
              <a:t>N</a:t>
            </a:r>
            <a:r>
              <a:rPr lang="fr-CA" altLang="ko-KR" dirty="0">
                <a:ea typeface="ＭＳ Ｐゴシック" pitchFamily="34" charset="-128"/>
              </a:rPr>
              <a:t> des valeurs (états) probables. Chaque valeur probable est représentée par une particule. On a donc N particules.</a:t>
            </a:r>
          </a:p>
          <a:p>
            <a:pPr lvl="1" eaLnBrk="1" hangingPunct="1">
              <a:spcBef>
                <a:spcPts val="600"/>
              </a:spcBef>
              <a:spcAft>
                <a:spcPts val="600"/>
              </a:spcAft>
            </a:pPr>
            <a:r>
              <a:rPr lang="fr-CA" altLang="ko-KR" dirty="0">
                <a:ea typeface="ＭＳ Ｐゴシック" pitchFamily="34" charset="-128"/>
              </a:rPr>
              <a:t>À chaque temps </a:t>
            </a:r>
            <a:r>
              <a:rPr lang="fr-CA" altLang="ko-KR" i="1" dirty="0">
                <a:ea typeface="ＭＳ Ｐゴシック" pitchFamily="34" charset="-128"/>
              </a:rPr>
              <a:t>t</a:t>
            </a:r>
            <a:r>
              <a:rPr lang="fr-CA" altLang="ko-KR" dirty="0">
                <a:ea typeface="ＭＳ Ｐゴシック" pitchFamily="34" charset="-128"/>
              </a:rPr>
              <a:t>, on met à jour la population de particules, en  échantillonnant la population courante, tenant compte du modèle dynamique (</a:t>
            </a:r>
            <a:r>
              <a:rPr lang="fr-CA" altLang="ko-KR" b="1" dirty="0">
                <a:ea typeface="ＭＳ Ｐゴシック" pitchFamily="34" charset="-128"/>
              </a:rPr>
              <a:t>propagation par échantillonnage</a:t>
            </a:r>
            <a:r>
              <a:rPr lang="fr-CA" altLang="ko-KR" dirty="0">
                <a:ea typeface="ＭＳ Ｐゴシック" pitchFamily="34" charset="-128"/>
              </a:rPr>
              <a:t>) et du modèle de transition (</a:t>
            </a:r>
            <a:r>
              <a:rPr lang="fr-CA" altLang="ko-KR" b="1" dirty="0">
                <a:ea typeface="ＭＳ Ｐゴシック" pitchFamily="34" charset="-128"/>
              </a:rPr>
              <a:t>rééchantillonnage pondérée</a:t>
            </a:r>
            <a:r>
              <a:rPr lang="fr-CA" altLang="ko-KR" dirty="0">
                <a:ea typeface="ＭＳ Ｐゴシック" pitchFamily="34" charset="-128"/>
              </a:rPr>
              <a:t>)</a:t>
            </a:r>
          </a:p>
          <a:p>
            <a:pPr>
              <a:spcBef>
                <a:spcPts val="600"/>
              </a:spcBef>
              <a:spcAft>
                <a:spcPts val="1200"/>
              </a:spcAft>
            </a:pPr>
            <a:r>
              <a:rPr lang="fr-CA" altLang="ko-KR" dirty="0">
                <a:ea typeface="ＭＳ Ｐゴシック" pitchFamily="34" charset="-128"/>
              </a:rPr>
              <a:t>Utilisé notamment pour le </a:t>
            </a:r>
            <a:r>
              <a:rPr lang="fr-CA" altLang="ko-KR" i="1" dirty="0" err="1">
                <a:ea typeface="ＭＳ Ｐゴシック" pitchFamily="34" charset="-128"/>
              </a:rPr>
              <a:t>tracking</a:t>
            </a:r>
            <a:r>
              <a:rPr lang="fr-CA" altLang="ko-KR" i="1" dirty="0">
                <a:ea typeface="ＭＳ Ｐゴシック" pitchFamily="34" charset="-128"/>
              </a:rPr>
              <a:t> </a:t>
            </a:r>
            <a:r>
              <a:rPr lang="fr-CA" altLang="ko-KR" dirty="0">
                <a:ea typeface="ＭＳ Ｐゴシック" pitchFamily="34" charset="-128"/>
              </a:rPr>
              <a:t>(estimer la position d’un objet mobile).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51</a:t>
            </a:fld>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D9A56F2-55EB-4695-BBF3-F1EB0AB295E8}"/>
                  </a:ext>
                </a:extLst>
              </p:cNvPr>
              <p:cNvGraphicFramePr>
                <a:graphicFrameLocks noChangeAspect="1"/>
              </p:cNvGraphicFramePr>
              <p:nvPr>
                <p:extLst>
                  <p:ext uri="{D42A27DB-BD31-4B8C-83A1-F6EECF244321}">
                    <p14:modId xmlns:p14="http://schemas.microsoft.com/office/powerpoint/2010/main" val="4033684605"/>
                  </p:ext>
                </p:extLst>
              </p:nvPr>
            </p:nvGraphicFramePr>
            <p:xfrm>
              <a:off x="3088183" y="5134769"/>
              <a:ext cx="1143000" cy="857250"/>
            </p:xfrm>
            <a:graphic>
              <a:graphicData uri="http://schemas.microsoft.com/office/powerpoint/2016/slidezoom">
                <pslz:sldZm>
                  <pslz:sldZmObj sldId="706" cId="2299019697">
                    <pslz:zmPr id="{0D2C0E32-C8DC-4CD6-A350-2C42B877DB25}" returnToParent="0" transitionDur="1000">
                      <p166:blipFill xmlns:p166="http://schemas.microsoft.com/office/powerpoint/2016/6/main">
                        <a:blip r:embed="rId3"/>
                        <a:stretch>
                          <a:fillRect/>
                        </a:stretch>
                      </p166:blipFill>
                      <p166:spPr xmlns:p166="http://schemas.microsoft.com/office/powerpoint/2016/6/main">
                        <a:xfrm>
                          <a:off x="0" y="0"/>
                          <a:ext cx="1143000" cy="857250"/>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D9A56F2-55EB-4695-BBF3-F1EB0AB295E8}"/>
                  </a:ext>
                </a:extLst>
              </p:cNvPr>
              <p:cNvPicPr>
                <a:picLocks noGrp="1" noRot="1" noChangeAspect="1" noMove="1" noResize="1" noEditPoints="1" noAdjustHandles="1" noChangeArrowheads="1" noChangeShapeType="1"/>
              </p:cNvPicPr>
              <p:nvPr/>
            </p:nvPicPr>
            <p:blipFill>
              <a:blip r:embed="rId4"/>
              <a:stretch>
                <a:fillRect/>
              </a:stretch>
            </p:blipFill>
            <p:spPr>
              <a:xfrm>
                <a:off x="3088183" y="5134769"/>
                <a:ext cx="1143000" cy="857250"/>
              </a:xfrm>
              <a:prstGeom prst="rect">
                <a:avLst/>
              </a:prstGeom>
              <a:ln w="3175">
                <a:solidFill>
                  <a:prstClr val="ltGray"/>
                </a:solidFill>
              </a:ln>
            </p:spPr>
          </p:pic>
        </mc:Fallback>
      </mc:AlternateContent>
      <p:pic>
        <p:nvPicPr>
          <p:cNvPr id="9" name="Picture 8" descr="A picture containing text, brick, red&#10;&#10;Description automatically generated">
            <a:extLst>
              <a:ext uri="{FF2B5EF4-FFF2-40B4-BE49-F238E27FC236}">
                <a16:creationId xmlns:a16="http://schemas.microsoft.com/office/drawing/2014/main" id="{27AD5432-645A-4493-AC4F-284F8F3F8553}"/>
              </a:ext>
            </a:extLst>
          </p:cNvPr>
          <p:cNvPicPr>
            <a:picLocks noChangeAspect="1"/>
          </p:cNvPicPr>
          <p:nvPr/>
        </p:nvPicPr>
        <p:blipFill>
          <a:blip r:embed="rId5"/>
          <a:stretch>
            <a:fillRect/>
          </a:stretch>
        </p:blipFill>
        <p:spPr>
          <a:xfrm>
            <a:off x="6878042" y="5025390"/>
            <a:ext cx="1718406" cy="1143000"/>
          </a:xfrm>
          <a:prstGeom prst="rect">
            <a:avLst/>
          </a:prstGeom>
        </p:spPr>
      </p:pic>
      <p:pic>
        <p:nvPicPr>
          <p:cNvPr id="10" name="Picture 9">
            <a:extLst>
              <a:ext uri="{FF2B5EF4-FFF2-40B4-BE49-F238E27FC236}">
                <a16:creationId xmlns:a16="http://schemas.microsoft.com/office/drawing/2014/main" id="{9680E99F-58A2-41E0-A6C4-70BE40638A4E}"/>
              </a:ext>
            </a:extLst>
          </p:cNvPr>
          <p:cNvPicPr>
            <a:picLocks noChangeAspect="1"/>
          </p:cNvPicPr>
          <p:nvPr/>
        </p:nvPicPr>
        <p:blipFill>
          <a:blip r:embed="rId6"/>
          <a:stretch>
            <a:fillRect/>
          </a:stretch>
        </p:blipFill>
        <p:spPr>
          <a:xfrm>
            <a:off x="4489167" y="5113337"/>
            <a:ext cx="1579846" cy="1052197"/>
          </a:xfrm>
          <a:prstGeom prst="rect">
            <a:avLst/>
          </a:prstGeom>
        </p:spPr>
      </p:pic>
      <p:grpSp>
        <p:nvGrpSpPr>
          <p:cNvPr id="8" name="Group 7">
            <a:extLst>
              <a:ext uri="{FF2B5EF4-FFF2-40B4-BE49-F238E27FC236}">
                <a16:creationId xmlns:a16="http://schemas.microsoft.com/office/drawing/2014/main" id="{8392EA88-10D0-413C-B944-8654B31C2406}"/>
              </a:ext>
            </a:extLst>
          </p:cNvPr>
          <p:cNvGrpSpPr/>
          <p:nvPr/>
        </p:nvGrpSpPr>
        <p:grpSpPr>
          <a:xfrm>
            <a:off x="1087575" y="5436748"/>
            <a:ext cx="1827515" cy="1061277"/>
            <a:chOff x="756133" y="5344776"/>
            <a:chExt cx="1827515" cy="1061277"/>
          </a:xfrm>
        </p:grpSpPr>
        <p:sp>
          <p:nvSpPr>
            <p:cNvPr id="12" name="Oval 6">
              <a:extLst>
                <a:ext uri="{FF2B5EF4-FFF2-40B4-BE49-F238E27FC236}">
                  <a16:creationId xmlns:a16="http://schemas.microsoft.com/office/drawing/2014/main" id="{1679D7E4-BBD4-4ED2-B0D3-EFCD30AFCF5C}"/>
                </a:ext>
              </a:extLst>
            </p:cNvPr>
            <p:cNvSpPr>
              <a:spLocks noChangeArrowheads="1"/>
            </p:cNvSpPr>
            <p:nvPr/>
          </p:nvSpPr>
          <p:spPr bwMode="auto">
            <a:xfrm>
              <a:off x="968552" y="5344776"/>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20">
              <a:extLst>
                <a:ext uri="{FF2B5EF4-FFF2-40B4-BE49-F238E27FC236}">
                  <a16:creationId xmlns:a16="http://schemas.microsoft.com/office/drawing/2014/main" id="{187A0A96-E7EC-485A-95EA-2D3A3D7DA9D5}"/>
                </a:ext>
              </a:extLst>
            </p:cNvPr>
            <p:cNvSpPr>
              <a:spLocks noChangeShapeType="1"/>
            </p:cNvSpPr>
            <p:nvPr/>
          </p:nvSpPr>
          <p:spPr bwMode="auto">
            <a:xfrm>
              <a:off x="756133" y="5613887"/>
              <a:ext cx="2124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1">
              <a:extLst>
                <a:ext uri="{FF2B5EF4-FFF2-40B4-BE49-F238E27FC236}">
                  <a16:creationId xmlns:a16="http://schemas.microsoft.com/office/drawing/2014/main" id="{93F13395-14B5-42ED-B57E-5A8CF750E198}"/>
                </a:ext>
              </a:extLst>
            </p:cNvPr>
            <p:cNvSpPr>
              <a:spLocks noChangeShapeType="1"/>
            </p:cNvSpPr>
            <p:nvPr/>
          </p:nvSpPr>
          <p:spPr bwMode="auto">
            <a:xfrm>
              <a:off x="1535010" y="5613884"/>
              <a:ext cx="283228"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8" name="Line 22">
              <a:extLst>
                <a:ext uri="{FF2B5EF4-FFF2-40B4-BE49-F238E27FC236}">
                  <a16:creationId xmlns:a16="http://schemas.microsoft.com/office/drawing/2014/main" id="{66674644-DFB3-4C2D-A1BF-72C8F949547F}"/>
                </a:ext>
              </a:extLst>
            </p:cNvPr>
            <p:cNvSpPr>
              <a:spLocks noChangeShapeType="1"/>
            </p:cNvSpPr>
            <p:nvPr/>
          </p:nvSpPr>
          <p:spPr bwMode="auto">
            <a:xfrm>
              <a:off x="2371227" y="5613884"/>
              <a:ext cx="212421"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1" name="Object 36">
                  <a:extLst>
                    <a:ext uri="{FF2B5EF4-FFF2-40B4-BE49-F238E27FC236}">
                      <a16:creationId xmlns:a16="http://schemas.microsoft.com/office/drawing/2014/main" id="{ED23B981-3AE5-4CDF-8163-92368211BFBF}"/>
                    </a:ext>
                  </a:extLst>
                </p:cNvPr>
                <p:cNvSpPr txBox="1"/>
                <p:nvPr/>
              </p:nvSpPr>
              <p:spPr bwMode="auto">
                <a:xfrm>
                  <a:off x="1089146" y="543447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1" name="Object 36">
                  <a:extLst>
                    <a:ext uri="{FF2B5EF4-FFF2-40B4-BE49-F238E27FC236}">
                      <a16:creationId xmlns:a16="http://schemas.microsoft.com/office/drawing/2014/main" id="{ED23B981-3AE5-4CDF-8163-92368211BFBF}"/>
                    </a:ext>
                  </a:extLst>
                </p:cNvPr>
                <p:cNvSpPr txBox="1">
                  <a:spLocks noRot="1" noChangeAspect="1" noMove="1" noResize="1" noEditPoints="1" noAdjustHandles="1" noChangeArrowheads="1" noChangeShapeType="1" noTextEdit="1"/>
                </p:cNvSpPr>
                <p:nvPr/>
              </p:nvSpPr>
              <p:spPr bwMode="auto">
                <a:xfrm>
                  <a:off x="1089146" y="5434479"/>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3" name="Connecteur droit 55">
              <a:extLst>
                <a:ext uri="{FF2B5EF4-FFF2-40B4-BE49-F238E27FC236}">
                  <a16:creationId xmlns:a16="http://schemas.microsoft.com/office/drawing/2014/main" id="{AD599DD2-8F6B-466F-B539-603F7B014E73}"/>
                </a:ext>
              </a:extLst>
            </p:cNvPr>
            <p:cNvCxnSpPr>
              <a:cxnSpLocks noChangeShapeType="1"/>
            </p:cNvCxnSpPr>
            <p:nvPr/>
          </p:nvCxnSpPr>
          <p:spPr bwMode="auto">
            <a:xfrm>
              <a:off x="1291609" y="580858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6">
              <a:extLst>
                <a:ext uri="{FF2B5EF4-FFF2-40B4-BE49-F238E27FC236}">
                  <a16:creationId xmlns:a16="http://schemas.microsoft.com/office/drawing/2014/main" id="{4F675830-10F1-46AA-A830-D1B98190CC87}"/>
                </a:ext>
              </a:extLst>
            </p:cNvPr>
            <p:cNvCxnSpPr>
              <a:cxnSpLocks noChangeShapeType="1"/>
            </p:cNvCxnSpPr>
            <p:nvPr/>
          </p:nvCxnSpPr>
          <p:spPr bwMode="auto">
            <a:xfrm>
              <a:off x="2130231" y="5801114"/>
              <a:ext cx="0" cy="126144"/>
            </a:xfrm>
            <a:prstGeom prst="line">
              <a:avLst/>
            </a:prstGeom>
            <a:noFill/>
            <a:ln w="25400">
              <a:solidFill>
                <a:schemeClr val="accent1">
                  <a:lumMod val="20000"/>
                  <a:lumOff val="80000"/>
                </a:schemeClr>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7">
              <a:extLst>
                <a:ext uri="{FF2B5EF4-FFF2-40B4-BE49-F238E27FC236}">
                  <a16:creationId xmlns:a16="http://schemas.microsoft.com/office/drawing/2014/main" id="{6FBAE935-D340-44C7-BA87-BA5EFBAA4B18}"/>
                </a:ext>
              </a:extLst>
            </p:cNvPr>
            <p:cNvSpPr>
              <a:spLocks noChangeArrowheads="1"/>
            </p:cNvSpPr>
            <p:nvPr/>
          </p:nvSpPr>
          <p:spPr bwMode="auto">
            <a:xfrm>
              <a:off x="1831706" y="5943420"/>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5">
                  <a:extLst>
                    <a:ext uri="{FF2B5EF4-FFF2-40B4-BE49-F238E27FC236}">
                      <a16:creationId xmlns:a16="http://schemas.microsoft.com/office/drawing/2014/main" id="{AEAD8071-FBED-4BF4-9588-3C05174BA333}"/>
                    </a:ext>
                  </a:extLst>
                </p:cNvPr>
                <p:cNvSpPr txBox="1"/>
                <p:nvPr/>
              </p:nvSpPr>
              <p:spPr bwMode="auto">
                <a:xfrm>
                  <a:off x="1884619"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CA" sz="1400" b="0" i="1" smtClean="0">
                                <a:solidFill>
                                  <a:schemeClr val="tx1">
                                    <a:lumMod val="50000"/>
                                    <a:lumOff val="50000"/>
                                  </a:schemeClr>
                                </a:solidFill>
                                <a:latin typeface="Cambria Math" panose="02040503050406030204" pitchFamily="18" charset="0"/>
                              </a:rPr>
                              <m:t>𝐸</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29" name="Object 35">
                  <a:extLst>
                    <a:ext uri="{FF2B5EF4-FFF2-40B4-BE49-F238E27FC236}">
                      <a16:creationId xmlns:a16="http://schemas.microsoft.com/office/drawing/2014/main" id="{AEAD8071-FBED-4BF4-9588-3C05174BA333}"/>
                    </a:ext>
                  </a:extLst>
                </p:cNvPr>
                <p:cNvSpPr txBox="1">
                  <a:spLocks noRot="1" noChangeAspect="1" noMove="1" noResize="1" noEditPoints="1" noAdjustHandles="1" noChangeArrowheads="1" noChangeShapeType="1" noTextEdit="1"/>
                </p:cNvSpPr>
                <p:nvPr/>
              </p:nvSpPr>
              <p:spPr bwMode="auto">
                <a:xfrm>
                  <a:off x="1884619" y="6000145"/>
                  <a:ext cx="500075"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8" name="Oval 7">
              <a:extLst>
                <a:ext uri="{FF2B5EF4-FFF2-40B4-BE49-F238E27FC236}">
                  <a16:creationId xmlns:a16="http://schemas.microsoft.com/office/drawing/2014/main" id="{EE43BDED-B789-4494-892A-CB396085758D}"/>
                </a:ext>
              </a:extLst>
            </p:cNvPr>
            <p:cNvSpPr>
              <a:spLocks noChangeArrowheads="1"/>
            </p:cNvSpPr>
            <p:nvPr/>
          </p:nvSpPr>
          <p:spPr bwMode="auto">
            <a:xfrm>
              <a:off x="1009254" y="5943420"/>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9" name="Object 35">
                  <a:extLst>
                    <a:ext uri="{FF2B5EF4-FFF2-40B4-BE49-F238E27FC236}">
                      <a16:creationId xmlns:a16="http://schemas.microsoft.com/office/drawing/2014/main" id="{0B47D46D-8DE4-4576-BF1B-494FA2289413}"/>
                    </a:ext>
                  </a:extLst>
                </p:cNvPr>
                <p:cNvSpPr txBox="1"/>
                <p:nvPr/>
              </p:nvSpPr>
              <p:spPr bwMode="auto">
                <a:xfrm>
                  <a:off x="1062167"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CA" sz="1400" b="0" i="1" smtClean="0">
                                <a:solidFill>
                                  <a:schemeClr val="tx1"/>
                                </a:solidFill>
                                <a:latin typeface="Cambria Math" panose="02040503050406030204" pitchFamily="18" charset="0"/>
                              </a:rPr>
                              <m:t>𝐸</m:t>
                            </m:r>
                          </m:e>
                          <m:sub>
                            <m:r>
                              <a:rPr lang="en-US" sz="1400" i="1">
                                <a:solidFill>
                                  <a:schemeClr val="tx1"/>
                                </a:solidFill>
                                <a:latin typeface="Cambria Math" panose="02040503050406030204" pitchFamily="18" charset="0"/>
                              </a:rPr>
                              <m:t>𝑡</m:t>
                            </m:r>
                          </m:sub>
                        </m:sSub>
                      </m:oMath>
                    </m:oMathPara>
                  </a14:m>
                  <a:endParaRPr lang="en-US" sz="1400" dirty="0">
                    <a:solidFill>
                      <a:schemeClr val="tx1"/>
                    </a:solidFill>
                  </a:endParaRPr>
                </a:p>
              </p:txBody>
            </p:sp>
          </mc:Choice>
          <mc:Fallback xmlns="">
            <p:sp>
              <p:nvSpPr>
                <p:cNvPr id="39" name="Object 35">
                  <a:extLst>
                    <a:ext uri="{FF2B5EF4-FFF2-40B4-BE49-F238E27FC236}">
                      <a16:creationId xmlns:a16="http://schemas.microsoft.com/office/drawing/2014/main" id="{0B47D46D-8DE4-4576-BF1B-494FA2289413}"/>
                    </a:ext>
                  </a:extLst>
                </p:cNvPr>
                <p:cNvSpPr txBox="1">
                  <a:spLocks noRot="1" noChangeAspect="1" noMove="1" noResize="1" noEditPoints="1" noAdjustHandles="1" noChangeArrowheads="1" noChangeShapeType="1" noTextEdit="1"/>
                </p:cNvSpPr>
                <p:nvPr/>
              </p:nvSpPr>
              <p:spPr bwMode="auto">
                <a:xfrm>
                  <a:off x="1062167" y="6000145"/>
                  <a:ext cx="500075" cy="330777"/>
                </a:xfrm>
                <a:prstGeom prst="rect">
                  <a:avLst/>
                </a:prstGeom>
                <a:blipFill>
                  <a:blip r:embed="rId9"/>
                  <a:stretch>
                    <a:fillRect/>
                  </a:stretch>
                </a:blipFill>
                <a:ln>
                  <a:noFill/>
                </a:ln>
                <a:effectLst/>
              </p:spPr>
              <p:txBody>
                <a:bodyPr/>
                <a:lstStyle/>
                <a:p>
                  <a:r>
                    <a:rPr lang="en-US">
                      <a:noFill/>
                    </a:rPr>
                    <a:t> </a:t>
                  </a:r>
                </a:p>
              </p:txBody>
            </p:sp>
          </mc:Fallback>
        </mc:AlternateContent>
        <p:sp>
          <p:nvSpPr>
            <p:cNvPr id="42" name="Oval 7">
              <a:extLst>
                <a:ext uri="{FF2B5EF4-FFF2-40B4-BE49-F238E27FC236}">
                  <a16:creationId xmlns:a16="http://schemas.microsoft.com/office/drawing/2014/main" id="{1BF33108-D989-4424-AF83-A9BD3928D393}"/>
                </a:ext>
              </a:extLst>
            </p:cNvPr>
            <p:cNvSpPr>
              <a:spLocks noChangeArrowheads="1"/>
            </p:cNvSpPr>
            <p:nvPr/>
          </p:nvSpPr>
          <p:spPr bwMode="auto">
            <a:xfrm>
              <a:off x="1800107" y="5345685"/>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43" name="Object 35">
                  <a:extLst>
                    <a:ext uri="{FF2B5EF4-FFF2-40B4-BE49-F238E27FC236}">
                      <a16:creationId xmlns:a16="http://schemas.microsoft.com/office/drawing/2014/main" id="{B9C47588-0E7B-42D2-A3C8-43EBFB994FE7}"/>
                    </a:ext>
                  </a:extLst>
                </p:cNvPr>
                <p:cNvSpPr txBox="1"/>
                <p:nvPr/>
              </p:nvSpPr>
              <p:spPr bwMode="auto">
                <a:xfrm>
                  <a:off x="1866489" y="543538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US" sz="1400" i="1">
                                <a:solidFill>
                                  <a:schemeClr val="tx1">
                                    <a:lumMod val="50000"/>
                                    <a:lumOff val="50000"/>
                                  </a:schemeClr>
                                </a:solidFill>
                                <a:latin typeface="Cambria Math" panose="02040503050406030204" pitchFamily="18" charset="0"/>
                              </a:rPr>
                              <m:t>𝑋</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43" name="Object 35">
                  <a:extLst>
                    <a:ext uri="{FF2B5EF4-FFF2-40B4-BE49-F238E27FC236}">
                      <a16:creationId xmlns:a16="http://schemas.microsoft.com/office/drawing/2014/main" id="{B9C47588-0E7B-42D2-A3C8-43EBFB994FE7}"/>
                    </a:ext>
                  </a:extLst>
                </p:cNvPr>
                <p:cNvSpPr txBox="1">
                  <a:spLocks noRot="1" noChangeAspect="1" noMove="1" noResize="1" noEditPoints="1" noAdjustHandles="1" noChangeArrowheads="1" noChangeShapeType="1" noTextEdit="1"/>
                </p:cNvSpPr>
                <p:nvPr/>
              </p:nvSpPr>
              <p:spPr bwMode="auto">
                <a:xfrm>
                  <a:off x="1866489" y="5435387"/>
                  <a:ext cx="500075" cy="330777"/>
                </a:xfrm>
                <a:prstGeom prst="rect">
                  <a:avLst/>
                </a:prstGeom>
                <a:blipFill>
                  <a:blip r:embed="rId10"/>
                  <a:stretch>
                    <a:fillRect/>
                  </a:stretch>
                </a:blipFill>
                <a:ln>
                  <a:noFill/>
                </a:ln>
                <a:effectLst/>
              </p:spPr>
              <p:txBody>
                <a:bodyPr/>
                <a:lstStyle/>
                <a:p>
                  <a:r>
                    <a:rPr lang="en-US">
                      <a:noFill/>
                    </a:rPr>
                    <a:t> </a:t>
                  </a:r>
                </a:p>
              </p:txBody>
            </p:sp>
          </mc:Fallback>
        </mc:AlternateContent>
      </p:grpSp>
      <p:sp>
        <p:nvSpPr>
          <p:cNvPr id="48" name="Line 21">
            <a:extLst>
              <a:ext uri="{FF2B5EF4-FFF2-40B4-BE49-F238E27FC236}">
                <a16:creationId xmlns:a16="http://schemas.microsoft.com/office/drawing/2014/main" id="{13D6A5F7-EED3-45A7-AB11-68A703B8BC7B}"/>
              </a:ext>
            </a:extLst>
          </p:cNvPr>
          <p:cNvSpPr>
            <a:spLocks noChangeShapeType="1"/>
          </p:cNvSpPr>
          <p:nvPr/>
        </p:nvSpPr>
        <p:spPr bwMode="auto">
          <a:xfrm>
            <a:off x="1845597" y="5699773"/>
            <a:ext cx="2832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50" name="Connecteur droit 55">
            <a:extLst>
              <a:ext uri="{FF2B5EF4-FFF2-40B4-BE49-F238E27FC236}">
                <a16:creationId xmlns:a16="http://schemas.microsoft.com/office/drawing/2014/main" id="{0BFEAF6E-8FE2-4512-BE53-490E0B3D0069}"/>
              </a:ext>
            </a:extLst>
          </p:cNvPr>
          <p:cNvCxnSpPr>
            <a:cxnSpLocks noChangeShapeType="1"/>
          </p:cNvCxnSpPr>
          <p:nvPr/>
        </p:nvCxnSpPr>
        <p:spPr bwMode="auto">
          <a:xfrm>
            <a:off x="2446890" y="590225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31" name="Group 30">
            <a:extLst>
              <a:ext uri="{FF2B5EF4-FFF2-40B4-BE49-F238E27FC236}">
                <a16:creationId xmlns:a16="http://schemas.microsoft.com/office/drawing/2014/main" id="{3A080A3E-06A2-4354-985B-760507A59895}"/>
              </a:ext>
            </a:extLst>
          </p:cNvPr>
          <p:cNvGrpSpPr/>
          <p:nvPr/>
        </p:nvGrpSpPr>
        <p:grpSpPr>
          <a:xfrm>
            <a:off x="1086867" y="4937830"/>
            <a:ext cx="667441" cy="462603"/>
            <a:chOff x="786596" y="4755215"/>
            <a:chExt cx="667441" cy="462603"/>
          </a:xfrm>
        </p:grpSpPr>
        <p:sp>
          <p:nvSpPr>
            <p:cNvPr id="2" name="Rectangle 1">
              <a:extLst>
                <a:ext uri="{FF2B5EF4-FFF2-40B4-BE49-F238E27FC236}">
                  <a16:creationId xmlns:a16="http://schemas.microsoft.com/office/drawing/2014/main" id="{9D407DCD-40F0-4DDD-84B2-3265A61B06F4}"/>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BF17661-7473-41F4-9F8A-2E0746A41810}"/>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E90B827-5933-4FEA-B03C-DF1EFAEE3CB4}"/>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B885BA-D759-4289-9E89-C1A22A1911F8}"/>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BE8F92E-7E6D-4610-AAB2-D7D62903C6F6}"/>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CB1D5D-FD1C-4256-884B-42638D769674}"/>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442B50E-BB31-48E0-B462-F3D063FD4FD9}"/>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EE2AF6E-6EF8-4EB1-9920-2E3995BCD45C}"/>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D7EB627-5751-4578-A114-ACA1F6987BD8}"/>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770366-D62A-4317-986E-691B2F596487}"/>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B2991010-51C9-426B-97A4-66FD4336C9B1}"/>
              </a:ext>
            </a:extLst>
          </p:cNvPr>
          <p:cNvGrpSpPr/>
          <p:nvPr/>
        </p:nvGrpSpPr>
        <p:grpSpPr>
          <a:xfrm>
            <a:off x="1659274" y="4348732"/>
            <a:ext cx="667441" cy="462603"/>
            <a:chOff x="786596" y="4755215"/>
            <a:chExt cx="667441" cy="462603"/>
          </a:xfrm>
        </p:grpSpPr>
        <p:sp>
          <p:nvSpPr>
            <p:cNvPr id="62" name="Rectangle 61">
              <a:extLst>
                <a:ext uri="{FF2B5EF4-FFF2-40B4-BE49-F238E27FC236}">
                  <a16:creationId xmlns:a16="http://schemas.microsoft.com/office/drawing/2014/main" id="{BBE3A2B2-1E95-4D02-A933-407A94C23F9E}"/>
                </a:ext>
              </a:extLst>
            </p:cNvPr>
            <p:cNvSpPr/>
            <p:nvPr/>
          </p:nvSpPr>
          <p:spPr>
            <a:xfrm>
              <a:off x="786596" y="4755215"/>
              <a:ext cx="667441" cy="462603"/>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D6CFAB4-FBE3-4797-8546-6CA63C0E18EF}"/>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96DF837-12D8-471B-A59B-062196D1AF9C}"/>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D8F4B1A-058B-47EA-8572-F441CE06B05D}"/>
                </a:ext>
              </a:extLst>
            </p:cNvPr>
            <p:cNvSpPr/>
            <p:nvPr/>
          </p:nvSpPr>
          <p:spPr>
            <a:xfrm>
              <a:off x="960425" y="48917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AA5769-2FC7-4704-9BB1-1710C2A796CF}"/>
                </a:ext>
              </a:extLst>
            </p:cNvPr>
            <p:cNvSpPr/>
            <p:nvPr/>
          </p:nvSpPr>
          <p:spPr>
            <a:xfrm>
              <a:off x="852783" y="49335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AA2BF0D-636D-4AC3-81C4-232F9765FD0A}"/>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D11652F-80A0-4F4A-AF90-0E135B704143}"/>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A4631DC-97FA-48D9-90E0-DC7AADEA1C35}"/>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C354A25-657C-4095-84ED-F917BBB1AB4E}"/>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72DAF74-BAB0-4493-9CF6-3835CE904BB4}"/>
                </a:ext>
              </a:extLst>
            </p:cNvPr>
            <p:cNvSpPr/>
            <p:nvPr/>
          </p:nvSpPr>
          <p:spPr>
            <a:xfrm>
              <a:off x="1188566" y="4913775"/>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EFBE5AA-FCF2-4B8A-8956-FF62E61C5106}"/>
              </a:ext>
            </a:extLst>
          </p:cNvPr>
          <p:cNvGrpSpPr/>
          <p:nvPr/>
        </p:nvGrpSpPr>
        <p:grpSpPr>
          <a:xfrm>
            <a:off x="2160423" y="5439839"/>
            <a:ext cx="566457" cy="462633"/>
            <a:chOff x="1818237" y="5344777"/>
            <a:chExt cx="566457" cy="462633"/>
          </a:xfrm>
        </p:grpSpPr>
        <p:sp>
          <p:nvSpPr>
            <p:cNvPr id="13" name="Oval 7">
              <a:extLst>
                <a:ext uri="{FF2B5EF4-FFF2-40B4-BE49-F238E27FC236}">
                  <a16:creationId xmlns:a16="http://schemas.microsoft.com/office/drawing/2014/main" id="{16C3B242-DC99-4487-8B0A-D01BD9CF7750}"/>
                </a:ext>
              </a:extLst>
            </p:cNvPr>
            <p:cNvSpPr>
              <a:spLocks noChangeArrowheads="1"/>
            </p:cNvSpPr>
            <p:nvPr/>
          </p:nvSpPr>
          <p:spPr bwMode="auto">
            <a:xfrm>
              <a:off x="1818237" y="5344777"/>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0" name="Object 35">
                  <a:extLst>
                    <a:ext uri="{FF2B5EF4-FFF2-40B4-BE49-F238E27FC236}">
                      <a16:creationId xmlns:a16="http://schemas.microsoft.com/office/drawing/2014/main" id="{C3FB77F3-0356-401B-A999-60C6DC887985}"/>
                    </a:ext>
                  </a:extLst>
                </p:cNvPr>
                <p:cNvSpPr txBox="1"/>
                <p:nvPr/>
              </p:nvSpPr>
              <p:spPr bwMode="auto">
                <a:xfrm>
                  <a:off x="1884619" y="543447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5">
                  <a:extLst>
                    <a:ext uri="{FF2B5EF4-FFF2-40B4-BE49-F238E27FC236}">
                      <a16:creationId xmlns:a16="http://schemas.microsoft.com/office/drawing/2014/main" id="{C3FB77F3-0356-401B-A999-60C6DC887985}"/>
                    </a:ext>
                  </a:extLst>
                </p:cNvPr>
                <p:cNvSpPr txBox="1">
                  <a:spLocks noRot="1" noChangeAspect="1" noMove="1" noResize="1" noEditPoints="1" noAdjustHandles="1" noChangeArrowheads="1" noChangeShapeType="1" noTextEdit="1"/>
                </p:cNvSpPr>
                <p:nvPr/>
              </p:nvSpPr>
              <p:spPr bwMode="auto">
                <a:xfrm>
                  <a:off x="1884619" y="5434479"/>
                  <a:ext cx="500075" cy="330777"/>
                </a:xfrm>
                <a:prstGeom prst="rect">
                  <a:avLst/>
                </a:prstGeom>
                <a:blipFill>
                  <a:blip r:embed="rId11"/>
                  <a:stretch>
                    <a:fillRect/>
                  </a:stretch>
                </a:blipFill>
                <a:ln>
                  <a:noFill/>
                </a:ln>
                <a:effectLst/>
              </p:spPr>
              <p:txBody>
                <a:bodyPr/>
                <a:lstStyle/>
                <a:p>
                  <a:r>
                    <a:rPr lang="en-US">
                      <a:noFill/>
                    </a:rPr>
                    <a:t> </a:t>
                  </a:r>
                </a:p>
              </p:txBody>
            </p:sp>
          </mc:Fallback>
        </mc:AlternateContent>
      </p:grpSp>
      <p:cxnSp>
        <p:nvCxnSpPr>
          <p:cNvPr id="59" name="Connector: Curved 58">
            <a:extLst>
              <a:ext uri="{FF2B5EF4-FFF2-40B4-BE49-F238E27FC236}">
                <a16:creationId xmlns:a16="http://schemas.microsoft.com/office/drawing/2014/main" id="{694FFBD8-44E8-4739-A635-C07B16AAA51B}"/>
              </a:ext>
            </a:extLst>
          </p:cNvPr>
          <p:cNvCxnSpPr>
            <a:stCxn id="2" idx="0"/>
            <a:endCxn id="62" idx="1"/>
          </p:cNvCxnSpPr>
          <p:nvPr/>
        </p:nvCxnSpPr>
        <p:spPr>
          <a:xfrm rot="5400000" flipH="1" flipV="1">
            <a:off x="1361033" y="4639589"/>
            <a:ext cx="357796" cy="238686"/>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C9AA0854-05A5-42AF-9604-C2A64BE17F5A}"/>
              </a:ext>
            </a:extLst>
          </p:cNvPr>
          <p:cNvGrpSpPr/>
          <p:nvPr/>
        </p:nvGrpSpPr>
        <p:grpSpPr>
          <a:xfrm>
            <a:off x="2172077" y="4926233"/>
            <a:ext cx="667441" cy="462603"/>
            <a:chOff x="786596" y="4755215"/>
            <a:chExt cx="667441" cy="462603"/>
          </a:xfrm>
        </p:grpSpPr>
        <p:sp>
          <p:nvSpPr>
            <p:cNvPr id="77" name="Rectangle 76">
              <a:extLst>
                <a:ext uri="{FF2B5EF4-FFF2-40B4-BE49-F238E27FC236}">
                  <a16:creationId xmlns:a16="http://schemas.microsoft.com/office/drawing/2014/main" id="{40E3A7AB-EEF6-40B4-BAE2-1DC947771C4C}"/>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7966125-39D1-4893-BDE6-DAC38BCE064D}"/>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2B834BB-56D2-4541-ABF9-071014F67960}"/>
                </a:ext>
              </a:extLst>
            </p:cNvPr>
            <p:cNvSpPr/>
            <p:nvPr/>
          </p:nvSpPr>
          <p:spPr>
            <a:xfrm>
              <a:off x="1042666" y="4819493"/>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80" name="Oval 79">
              <a:extLst>
                <a:ext uri="{FF2B5EF4-FFF2-40B4-BE49-F238E27FC236}">
                  <a16:creationId xmlns:a16="http://schemas.microsoft.com/office/drawing/2014/main" id="{9B94DDCB-CC3B-47A4-A2B9-BA782BC48301}"/>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34DEF95-701D-4347-855C-B78D4C1D1450}"/>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55D7814-5029-47DD-8E82-8B061B725088}"/>
                </a:ext>
              </a:extLst>
            </p:cNvPr>
            <p:cNvSpPr/>
            <p:nvPr/>
          </p:nvSpPr>
          <p:spPr>
            <a:xfrm>
              <a:off x="1030584" y="4956861"/>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47FEB6F-FF44-4D2F-A1AF-D2571F604EBD}"/>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DDB7F1A-0CC7-4A39-B50F-534EFD9146F7}"/>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CA6E87A-DEDC-4993-8321-61543BB8966B}"/>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9A752872-9467-45C4-8432-4881FD155773}"/>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7" name="Connector: Curved 86">
            <a:extLst>
              <a:ext uri="{FF2B5EF4-FFF2-40B4-BE49-F238E27FC236}">
                <a16:creationId xmlns:a16="http://schemas.microsoft.com/office/drawing/2014/main" id="{A44B7070-9503-4A4F-8796-A8F4DFF3B4AF}"/>
              </a:ext>
            </a:extLst>
          </p:cNvPr>
          <p:cNvCxnSpPr>
            <a:cxnSpLocks/>
            <a:stCxn id="62" idx="3"/>
            <a:endCxn id="77" idx="0"/>
          </p:cNvCxnSpPr>
          <p:nvPr/>
        </p:nvCxnSpPr>
        <p:spPr>
          <a:xfrm>
            <a:off x="2326715" y="4580034"/>
            <a:ext cx="179083" cy="346199"/>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BD3AFAD2-10C5-47B2-A49F-1B6C54E8ADE9}"/>
              </a:ext>
            </a:extLst>
          </p:cNvPr>
          <p:cNvSpPr txBox="1"/>
          <p:nvPr/>
        </p:nvSpPr>
        <p:spPr>
          <a:xfrm>
            <a:off x="297130" y="4507445"/>
            <a:ext cx="1193532" cy="338554"/>
          </a:xfrm>
          <a:prstGeom prst="rect">
            <a:avLst/>
          </a:prstGeom>
          <a:noFill/>
        </p:spPr>
        <p:txBody>
          <a:bodyPr wrap="none" rtlCol="0">
            <a:spAutoFit/>
          </a:bodyPr>
          <a:lstStyle/>
          <a:p>
            <a:r>
              <a:rPr lang="en-CA" sz="1600" dirty="0">
                <a:solidFill>
                  <a:schemeClr val="tx2">
                    <a:lumMod val="40000"/>
                    <a:lumOff val="60000"/>
                  </a:schemeClr>
                </a:solidFill>
              </a:rPr>
              <a:t>Propagation</a:t>
            </a:r>
          </a:p>
        </p:txBody>
      </p:sp>
      <p:sp>
        <p:nvSpPr>
          <p:cNvPr id="91" name="TextBox 90">
            <a:extLst>
              <a:ext uri="{FF2B5EF4-FFF2-40B4-BE49-F238E27FC236}">
                <a16:creationId xmlns:a16="http://schemas.microsoft.com/office/drawing/2014/main" id="{7FCB58DA-403E-47FF-B696-3B4974EB4198}"/>
              </a:ext>
            </a:extLst>
          </p:cNvPr>
          <p:cNvSpPr txBox="1"/>
          <p:nvPr/>
        </p:nvSpPr>
        <p:spPr>
          <a:xfrm>
            <a:off x="2517049" y="4497667"/>
            <a:ext cx="1615314" cy="338554"/>
          </a:xfrm>
          <a:prstGeom prst="rect">
            <a:avLst/>
          </a:prstGeom>
          <a:noFill/>
        </p:spPr>
        <p:txBody>
          <a:bodyPr wrap="none" rtlCol="0">
            <a:spAutoFit/>
          </a:bodyPr>
          <a:lstStyle/>
          <a:p>
            <a:r>
              <a:rPr lang="en-CA" sz="1600" dirty="0" err="1">
                <a:solidFill>
                  <a:schemeClr val="tx2">
                    <a:lumMod val="40000"/>
                    <a:lumOff val="60000"/>
                  </a:schemeClr>
                </a:solidFill>
              </a:rPr>
              <a:t>Rééchantillonage</a:t>
            </a:r>
            <a:endParaRPr lang="en-US" sz="1600" dirty="0">
              <a:solidFill>
                <a:schemeClr val="tx2">
                  <a:lumMod val="40000"/>
                  <a:lumOff val="60000"/>
                </a:schemeClr>
              </a:solidFill>
            </a:endParaRPr>
          </a:p>
        </p:txBody>
      </p:sp>
      <p:sp>
        <p:nvSpPr>
          <p:cNvPr id="74" name="TextBox 73">
            <a:extLst>
              <a:ext uri="{FF2B5EF4-FFF2-40B4-BE49-F238E27FC236}">
                <a16:creationId xmlns:a16="http://schemas.microsoft.com/office/drawing/2014/main" id="{437198A7-8ECF-4425-9819-710C3F04FBA4}"/>
              </a:ext>
            </a:extLst>
          </p:cNvPr>
          <p:cNvSpPr txBox="1"/>
          <p:nvPr/>
        </p:nvSpPr>
        <p:spPr>
          <a:xfrm>
            <a:off x="6754660" y="6147106"/>
            <a:ext cx="1161857" cy="276999"/>
          </a:xfrm>
          <a:prstGeom prst="rect">
            <a:avLst/>
          </a:prstGeom>
          <a:noFill/>
        </p:spPr>
        <p:txBody>
          <a:bodyPr wrap="none" rtlCol="0">
            <a:spAutoFit/>
          </a:bodyPr>
          <a:lstStyle/>
          <a:p>
            <a:r>
              <a:rPr lang="en-CA" sz="1200" dirty="0"/>
              <a:t>Source: </a:t>
            </a:r>
            <a:r>
              <a:rPr lang="en-CA" sz="1200" dirty="0">
                <a:hlinkClick r:id="rId12"/>
              </a:rPr>
              <a:t>Udacity</a:t>
            </a:r>
            <a:endParaRPr lang="en-US" sz="1200" dirty="0"/>
          </a:p>
        </p:txBody>
      </p:sp>
      <p:grpSp>
        <p:nvGrpSpPr>
          <p:cNvPr id="93" name="Group 92">
            <a:extLst>
              <a:ext uri="{FF2B5EF4-FFF2-40B4-BE49-F238E27FC236}">
                <a16:creationId xmlns:a16="http://schemas.microsoft.com/office/drawing/2014/main" id="{EEDBD8F3-FDBA-47AC-BD62-B0C3F271BC29}"/>
              </a:ext>
            </a:extLst>
          </p:cNvPr>
          <p:cNvGrpSpPr/>
          <p:nvPr/>
        </p:nvGrpSpPr>
        <p:grpSpPr>
          <a:xfrm>
            <a:off x="2189603" y="6020857"/>
            <a:ext cx="552990" cy="462633"/>
            <a:chOff x="982019" y="5943421"/>
            <a:chExt cx="552990" cy="462633"/>
          </a:xfrm>
        </p:grpSpPr>
        <p:sp>
          <p:nvSpPr>
            <p:cNvPr id="94" name="Oval 6">
              <a:extLst>
                <a:ext uri="{FF2B5EF4-FFF2-40B4-BE49-F238E27FC236}">
                  <a16:creationId xmlns:a16="http://schemas.microsoft.com/office/drawing/2014/main" id="{AB27957C-F64F-4FE1-8A35-F82FA6EC7E56}"/>
                </a:ext>
              </a:extLst>
            </p:cNvPr>
            <p:cNvSpPr>
              <a:spLocks noChangeArrowheads="1"/>
            </p:cNvSpPr>
            <p:nvPr/>
          </p:nvSpPr>
          <p:spPr bwMode="auto">
            <a:xfrm>
              <a:off x="982019" y="5943421"/>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95" name="Object 36">
                  <a:extLst>
                    <a:ext uri="{FF2B5EF4-FFF2-40B4-BE49-F238E27FC236}">
                      <a16:creationId xmlns:a16="http://schemas.microsoft.com/office/drawing/2014/main" id="{76D63B08-AD1C-4922-8F8A-BB8583892828}"/>
                    </a:ext>
                  </a:extLst>
                </p:cNvPr>
                <p:cNvSpPr txBox="1"/>
                <p:nvPr/>
              </p:nvSpPr>
              <p:spPr bwMode="auto">
                <a:xfrm>
                  <a:off x="1050390" y="6011663"/>
                  <a:ext cx="410900" cy="330777"/>
                </a:xfrm>
                <a:prstGeom prst="rect">
                  <a:avLst/>
                </a:prstGeom>
                <a:noFill/>
                <a:ln>
                  <a:noFill/>
                </a:ln>
                <a:effectLst/>
              </p:spPr>
              <p:txBody>
                <a:bodyPr anchor="ctr">
                  <a:normAutofit fontScale="77500" lnSpcReduction="20000"/>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t+1</a:t>
                  </a:r>
                </a:p>
              </p:txBody>
            </p:sp>
          </mc:Choice>
          <mc:Fallback xmlns="">
            <p:sp>
              <p:nvSpPr>
                <p:cNvPr id="95" name="Object 36">
                  <a:extLst>
                    <a:ext uri="{FF2B5EF4-FFF2-40B4-BE49-F238E27FC236}">
                      <a16:creationId xmlns:a16="http://schemas.microsoft.com/office/drawing/2014/main" id="{76D63B08-AD1C-4922-8F8A-BB8583892828}"/>
                    </a:ext>
                  </a:extLst>
                </p:cNvPr>
                <p:cNvSpPr txBox="1">
                  <a:spLocks noRot="1" noChangeAspect="1" noMove="1" noResize="1" noEditPoints="1" noAdjustHandles="1" noChangeArrowheads="1" noChangeShapeType="1" noTextEdit="1"/>
                </p:cNvSpPr>
                <p:nvPr/>
              </p:nvSpPr>
              <p:spPr bwMode="auto">
                <a:xfrm>
                  <a:off x="1050390" y="6011663"/>
                  <a:ext cx="410900" cy="330777"/>
                </a:xfrm>
                <a:prstGeom prst="rect">
                  <a:avLst/>
                </a:prstGeom>
                <a:blipFill>
                  <a:blip r:embed="rId13"/>
                  <a:stretch>
                    <a:fillRect/>
                  </a:stretch>
                </a:blipFill>
                <a:ln>
                  <a:noFill/>
                </a:ln>
                <a:effectLst/>
              </p:spPr>
              <p:txBody>
                <a:bodyPr/>
                <a:lstStyle/>
                <a:p>
                  <a:r>
                    <a:rPr lang="en-US">
                      <a:noFill/>
                    </a:rPr>
                    <a:t> </a:t>
                  </a:r>
                </a:p>
              </p:txBody>
            </p:sp>
          </mc:Fallback>
        </mc:AlternateContent>
      </p:grpSp>
      <mc:AlternateContent xmlns:mc="http://schemas.openxmlformats.org/markup-compatibility/2006" xmlns:pslz="http://schemas.microsoft.com/office/powerpoint/2016/slidezoom">
        <mc:Choice Requires="pslz">
          <p:graphicFrame>
            <p:nvGraphicFramePr>
              <p:cNvPr id="88" name="Slide Zoom 87">
                <a:extLst>
                  <a:ext uri="{FF2B5EF4-FFF2-40B4-BE49-F238E27FC236}">
                    <a16:creationId xmlns:a16="http://schemas.microsoft.com/office/drawing/2014/main" id="{84B69533-F98A-4BC1-B059-B0E3F4639DCC}"/>
                  </a:ext>
                </a:extLst>
              </p:cNvPr>
              <p:cNvGraphicFramePr>
                <a:graphicFrameLocks noChangeAspect="1"/>
              </p:cNvGraphicFramePr>
              <p:nvPr>
                <p:extLst>
                  <p:ext uri="{D42A27DB-BD31-4B8C-83A1-F6EECF244321}">
                    <p14:modId xmlns:p14="http://schemas.microsoft.com/office/powerpoint/2010/main" val="63448728"/>
                  </p:ext>
                </p:extLst>
              </p:nvPr>
            </p:nvGraphicFramePr>
            <p:xfrm>
              <a:off x="8346389" y="1264712"/>
              <a:ext cx="328808" cy="246606"/>
            </p:xfrm>
            <a:graphic>
              <a:graphicData uri="http://schemas.microsoft.com/office/powerpoint/2016/slidezoom">
                <pslz:sldZm>
                  <pslz:sldZmObj sldId="405" cId="404981859">
                    <pslz:zmPr id="{2F35C6CA-28EE-4EDC-85DF-5EFE1412EB73}" returnToParent="0" transitionDur="1000">
                      <p166:blipFill xmlns:p166="http://schemas.microsoft.com/office/powerpoint/2016/6/main">
                        <a:blip r:embed="rId14"/>
                        <a:stretch>
                          <a:fillRect/>
                        </a:stretch>
                      </p166:blipFill>
                      <p166:spPr xmlns:p166="http://schemas.microsoft.com/office/powerpoint/2016/6/main">
                        <a:xfrm>
                          <a:off x="0" y="0"/>
                          <a:ext cx="328808" cy="246606"/>
                        </a:xfrm>
                        <a:prstGeom prst="rect">
                          <a:avLst/>
                        </a:prstGeom>
                        <a:ln w="3175">
                          <a:solidFill>
                            <a:prstClr val="ltGray"/>
                          </a:solidFill>
                        </a:ln>
                      </p166:spPr>
                    </pslz:zmPr>
                  </pslz:sldZmObj>
                </pslz:sldZm>
              </a:graphicData>
            </a:graphic>
          </p:graphicFrame>
        </mc:Choice>
        <mc:Fallback xmlns="">
          <p:pic>
            <p:nvPicPr>
              <p:cNvPr id="88" name="Slide Zoom 87">
                <a:hlinkClick r:id="rId15" action="ppaction://hlinksldjump"/>
                <a:extLst>
                  <a:ext uri="{FF2B5EF4-FFF2-40B4-BE49-F238E27FC236}">
                    <a16:creationId xmlns:a16="http://schemas.microsoft.com/office/drawing/2014/main" id="{84B69533-F98A-4BC1-B059-B0E3F4639DCC}"/>
                  </a:ext>
                </a:extLst>
              </p:cNvPr>
              <p:cNvPicPr>
                <a:picLocks noGrp="1" noRot="1" noChangeAspect="1" noMove="1" noResize="1" noEditPoints="1" noAdjustHandles="1" noChangeArrowheads="1" noChangeShapeType="1"/>
              </p:cNvPicPr>
              <p:nvPr/>
            </p:nvPicPr>
            <p:blipFill>
              <a:blip r:embed="rId16"/>
              <a:stretch>
                <a:fillRect/>
              </a:stretch>
            </p:blipFill>
            <p:spPr>
              <a:xfrm>
                <a:off x="8346389" y="1264712"/>
                <a:ext cx="328808" cy="246606"/>
              </a:xfrm>
              <a:prstGeom prst="rect">
                <a:avLst/>
              </a:prstGeom>
              <a:ln w="3175">
                <a:solidFill>
                  <a:prstClr val="ltGray"/>
                </a:solidFill>
              </a:ln>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704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3" grpId="0"/>
      <p:bldP spid="91" grpId="0"/>
      <p:bldP spid="7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3" name="Rectangle 6"/>
          <p:cNvSpPr>
            <a:spLocks noGrp="1" noChangeArrowheads="1"/>
          </p:cNvSpPr>
          <p:nvPr>
            <p:ph idx="1"/>
          </p:nvPr>
        </p:nvSpPr>
        <p:spPr>
          <a:xfrm>
            <a:off x="441324" y="1235075"/>
            <a:ext cx="4794326" cy="5053965"/>
          </a:xfrm>
        </p:spPr>
        <p:txBody>
          <a:bodyPr/>
          <a:lstStyle/>
          <a:p>
            <a:pPr eaLnBrk="1" hangingPunct="1">
              <a:spcBef>
                <a:spcPts val="1000"/>
              </a:spcBef>
              <a:spcAft>
                <a:spcPts val="1000"/>
              </a:spcAft>
            </a:pPr>
            <a:r>
              <a:rPr lang="fr-CA" altLang="ko-KR" sz="1600" dirty="0">
                <a:ea typeface="ＭＳ Ｐゴシック" pitchFamily="34" charset="-128"/>
              </a:rPr>
              <a:t>Générer une population de N particules selon </a:t>
            </a:r>
            <a:r>
              <a:rPr lang="fr-CA" altLang="ko-KR" sz="1600" b="1" i="1" dirty="0">
                <a:ea typeface="ＭＳ Ｐゴシック" pitchFamily="34" charset="-128"/>
              </a:rPr>
              <a:t>P</a:t>
            </a:r>
            <a:r>
              <a:rPr lang="fr-CA" altLang="ko-KR" sz="1600" i="1" dirty="0">
                <a:ea typeface="ＭＳ Ｐゴシック" pitchFamily="34" charset="-128"/>
              </a:rPr>
              <a:t>(X</a:t>
            </a:r>
            <a:r>
              <a:rPr lang="fr-CA" altLang="ko-KR" sz="1600" i="1" baseline="-25000" dirty="0">
                <a:ea typeface="ＭＳ Ｐゴシック" pitchFamily="34" charset="-128"/>
              </a:rPr>
              <a:t>0</a:t>
            </a:r>
            <a:r>
              <a:rPr lang="fr-CA" altLang="ko-KR" sz="1600" i="1" dirty="0">
                <a:ea typeface="ＭＳ Ｐゴシック" pitchFamily="34" charset="-128"/>
              </a:rPr>
              <a:t>)</a:t>
            </a:r>
          </a:p>
          <a:p>
            <a:pPr>
              <a:spcBef>
                <a:spcPts val="1000"/>
              </a:spcBef>
              <a:spcAft>
                <a:spcPts val="1000"/>
              </a:spcAft>
            </a:pPr>
            <a:r>
              <a:rPr lang="fr-CA" altLang="ko-KR" sz="1600" dirty="0">
                <a:ea typeface="ＭＳ Ｐゴシック" pitchFamily="34" charset="-128"/>
              </a:rPr>
              <a:t>À chaque transition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i="1" dirty="0">
                <a:ea typeface="ＭＳ Ｐゴシック" pitchFamily="34" charset="-128"/>
              </a:rPr>
              <a:t> → X</a:t>
            </a:r>
            <a:r>
              <a:rPr lang="fr-CA" altLang="ko-KR" sz="1600" i="1" baseline="-25000" dirty="0">
                <a:ea typeface="ＭＳ Ｐゴシック" pitchFamily="34" charset="-128"/>
              </a:rPr>
              <a:t>t+1 </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Propager</a:t>
            </a:r>
            <a:r>
              <a:rPr lang="fr-CA" altLang="ko-KR" sz="1600" dirty="0">
                <a:ea typeface="ＭＳ Ｐゴシック" pitchFamily="34" charset="-128"/>
              </a:rPr>
              <a:t> la population en échantillonnant la prochaine valeur </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baseline="-25000" dirty="0">
                <a:ea typeface="ＭＳ Ｐゴシック" pitchFamily="34" charset="-128"/>
              </a:rPr>
              <a:t> </a:t>
            </a:r>
            <a:r>
              <a:rPr lang="fr-CA" altLang="ko-KR" sz="1600" dirty="0">
                <a:ea typeface="ＭＳ Ｐゴシック" pitchFamily="34" charset="-128"/>
              </a:rPr>
              <a:t>étant  donné la valeur courante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 selon le modèle de transition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dirty="0">
                <a:ea typeface="ＭＳ Ｐゴシック" pitchFamily="34" charset="-128"/>
              </a:rPr>
              <a:t>Étant donné la nouvelle observation e</a:t>
            </a:r>
            <a:r>
              <a:rPr lang="fr-CA" altLang="ko-KR" sz="1600" baseline="-25000" dirty="0">
                <a:ea typeface="ＭＳ Ｐゴシック" pitchFamily="34" charset="-128"/>
              </a:rPr>
              <a:t>t+1</a:t>
            </a:r>
            <a:r>
              <a:rPr lang="fr-CA" altLang="ko-KR" sz="1600" dirty="0">
                <a:ea typeface="ＭＳ Ｐゴシック" pitchFamily="34" charset="-128"/>
              </a:rPr>
              <a:t>, </a:t>
            </a:r>
            <a:r>
              <a:rPr lang="fr-CA" altLang="ko-KR" sz="1600" b="1" dirty="0">
                <a:solidFill>
                  <a:schemeClr val="tx2"/>
                </a:solidFill>
                <a:ea typeface="ＭＳ Ｐゴシック" pitchFamily="34" charset="-128"/>
              </a:rPr>
              <a:t>pondérer</a:t>
            </a:r>
            <a:r>
              <a:rPr lang="fr-CA" altLang="ko-KR" sz="1600" dirty="0">
                <a:ea typeface="ＭＳ Ｐゴシック" pitchFamily="34" charset="-128"/>
              </a:rPr>
              <a:t> chaque particule </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par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x</a:t>
            </a:r>
            <a:r>
              <a:rPr lang="fr-CA" altLang="ko-KR" sz="1600" i="1" baseline="-25000" dirty="0">
                <a:ea typeface="ＭＳ Ｐゴシック" pitchFamily="34" charset="-128"/>
              </a:rPr>
              <a:t>t+1</a:t>
            </a:r>
            <a:r>
              <a:rPr lang="fr-CA" altLang="ko-KR" sz="1600" dirty="0">
                <a:ea typeface="ＭＳ Ｐゴシック" pitchFamily="34" charset="-128"/>
              </a:rPr>
              <a:t>)</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c.-à-d., pondérer chaque particule par la vraisemblance qu’elle accorde à la nouvelle observation </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Rééchantillonner</a:t>
            </a:r>
            <a:r>
              <a:rPr lang="fr-CA" altLang="ko-KR" sz="1600" dirty="0">
                <a:ea typeface="ＭＳ Ｐゴシック" pitchFamily="34" charset="-128"/>
              </a:rPr>
              <a:t> (avec replacement) la population pour générer N nouveaux particules</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La probabilité qu’un échantillon particulier soit choisi est proportionnelle à son poids.</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52</a:t>
            </a:fld>
            <a:endParaRPr lang="en-US" altLang="en-US">
              <a:latin typeface="Calibri" pitchFamily="34" charset="0"/>
            </a:endParaRPr>
          </a:p>
        </p:txBody>
      </p:sp>
      <p:grpSp>
        <p:nvGrpSpPr>
          <p:cNvPr id="88" name="Group 87">
            <a:extLst>
              <a:ext uri="{FF2B5EF4-FFF2-40B4-BE49-F238E27FC236}">
                <a16:creationId xmlns:a16="http://schemas.microsoft.com/office/drawing/2014/main" id="{969D97E6-35BB-472F-B1DC-9E9BB0A211E1}"/>
              </a:ext>
            </a:extLst>
          </p:cNvPr>
          <p:cNvGrpSpPr/>
          <p:nvPr/>
        </p:nvGrpSpPr>
        <p:grpSpPr>
          <a:xfrm>
            <a:off x="7615108" y="2545226"/>
            <a:ext cx="846834" cy="434882"/>
            <a:chOff x="5285142" y="3053521"/>
            <a:chExt cx="912483" cy="443753"/>
          </a:xfrm>
        </p:grpSpPr>
        <p:sp>
          <p:nvSpPr>
            <p:cNvPr id="89" name="Oval 12">
              <a:extLst>
                <a:ext uri="{FF2B5EF4-FFF2-40B4-BE49-F238E27FC236}">
                  <a16:creationId xmlns:a16="http://schemas.microsoft.com/office/drawing/2014/main" id="{C4B3B317-E61B-4935-8227-77D786D83D12}"/>
                </a:ext>
              </a:extLst>
            </p:cNvPr>
            <p:cNvSpPr>
              <a:spLocks noChangeArrowheads="1"/>
            </p:cNvSpPr>
            <p:nvPr/>
          </p:nvSpPr>
          <p:spPr bwMode="auto">
            <a:xfrm>
              <a:off x="5285142" y="3053521"/>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0" name="Object 13">
                  <a:extLst>
                    <a:ext uri="{FF2B5EF4-FFF2-40B4-BE49-F238E27FC236}">
                      <a16:creationId xmlns:a16="http://schemas.microsoft.com/office/drawing/2014/main" id="{E9EC8E4A-6D27-4898-9805-B424692CA863}"/>
                    </a:ext>
                  </a:extLst>
                </p:cNvPr>
                <p:cNvSpPr txBox="1"/>
                <p:nvPr/>
              </p:nvSpPr>
              <p:spPr bwMode="auto">
                <a:xfrm>
                  <a:off x="5285142" y="3097896"/>
                  <a:ext cx="855453"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a:p>
              </p:txBody>
            </p:sp>
          </mc:Choice>
          <mc:Fallback xmlns="">
            <p:sp>
              <p:nvSpPr>
                <p:cNvPr id="90" name="Object 13">
                  <a:extLst>
                    <a:ext uri="{FF2B5EF4-FFF2-40B4-BE49-F238E27FC236}">
                      <a16:creationId xmlns:a16="http://schemas.microsoft.com/office/drawing/2014/main" id="{E9EC8E4A-6D27-4898-9805-B424692CA863}"/>
                    </a:ext>
                  </a:extLst>
                </p:cNvPr>
                <p:cNvSpPr txBox="1">
                  <a:spLocks noRot="1" noChangeAspect="1" noMove="1" noResize="1" noEditPoints="1" noAdjustHandles="1" noChangeArrowheads="1" noChangeShapeType="1" noTextEdit="1"/>
                </p:cNvSpPr>
                <p:nvPr/>
              </p:nvSpPr>
              <p:spPr bwMode="auto">
                <a:xfrm>
                  <a:off x="5285142" y="3097896"/>
                  <a:ext cx="855453" cy="332815"/>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2" name="Group 91">
            <a:extLst>
              <a:ext uri="{FF2B5EF4-FFF2-40B4-BE49-F238E27FC236}">
                <a16:creationId xmlns:a16="http://schemas.microsoft.com/office/drawing/2014/main" id="{44B003CF-053B-4DAB-A1D7-4F77D46334A3}"/>
              </a:ext>
            </a:extLst>
          </p:cNvPr>
          <p:cNvGrpSpPr/>
          <p:nvPr/>
        </p:nvGrpSpPr>
        <p:grpSpPr>
          <a:xfrm>
            <a:off x="6368447" y="2545226"/>
            <a:ext cx="846834" cy="434882"/>
            <a:chOff x="3838358" y="3074625"/>
            <a:chExt cx="912483" cy="443753"/>
          </a:xfrm>
        </p:grpSpPr>
        <p:sp>
          <p:nvSpPr>
            <p:cNvPr id="93" name="Oval 14">
              <a:extLst>
                <a:ext uri="{FF2B5EF4-FFF2-40B4-BE49-F238E27FC236}">
                  <a16:creationId xmlns:a16="http://schemas.microsoft.com/office/drawing/2014/main" id="{B38D2F70-AE2A-43F0-9876-8FC251C12E21}"/>
                </a:ext>
              </a:extLst>
            </p:cNvPr>
            <p:cNvSpPr>
              <a:spLocks noChangeArrowheads="1"/>
            </p:cNvSpPr>
            <p:nvPr/>
          </p:nvSpPr>
          <p:spPr bwMode="auto">
            <a:xfrm>
              <a:off x="3838358" y="3074625"/>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4" name="Object 15">
                  <a:extLst>
                    <a:ext uri="{FF2B5EF4-FFF2-40B4-BE49-F238E27FC236}">
                      <a16:creationId xmlns:a16="http://schemas.microsoft.com/office/drawing/2014/main" id="{8300C868-106D-42B5-8B28-3605725D18E2}"/>
                    </a:ext>
                  </a:extLst>
                </p:cNvPr>
                <p:cNvSpPr txBox="1"/>
                <p:nvPr/>
              </p:nvSpPr>
              <p:spPr bwMode="auto">
                <a:xfrm>
                  <a:off x="3921527" y="3119000"/>
                  <a:ext cx="689115"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94" name="Object 15">
                  <a:extLst>
                    <a:ext uri="{FF2B5EF4-FFF2-40B4-BE49-F238E27FC236}">
                      <a16:creationId xmlns:a16="http://schemas.microsoft.com/office/drawing/2014/main" id="{8300C868-106D-42B5-8B28-3605725D18E2}"/>
                    </a:ext>
                  </a:extLst>
                </p:cNvPr>
                <p:cNvSpPr txBox="1">
                  <a:spLocks noRot="1" noChangeAspect="1" noMove="1" noResize="1" noEditPoints="1" noAdjustHandles="1" noChangeArrowheads="1" noChangeShapeType="1" noTextEdit="1"/>
                </p:cNvSpPr>
                <p:nvPr/>
              </p:nvSpPr>
              <p:spPr bwMode="auto">
                <a:xfrm>
                  <a:off x="3921527" y="3119000"/>
                  <a:ext cx="689115" cy="332815"/>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5" name="Line 17">
            <a:extLst>
              <a:ext uri="{FF2B5EF4-FFF2-40B4-BE49-F238E27FC236}">
                <a16:creationId xmlns:a16="http://schemas.microsoft.com/office/drawing/2014/main" id="{095839D7-2072-46BD-8CC9-137BD4E73BF8}"/>
              </a:ext>
            </a:extLst>
          </p:cNvPr>
          <p:cNvSpPr>
            <a:spLocks noChangeShapeType="1"/>
          </p:cNvSpPr>
          <p:nvPr/>
        </p:nvSpPr>
        <p:spPr bwMode="auto">
          <a:xfrm>
            <a:off x="6025128" y="2798058"/>
            <a:ext cx="273491" cy="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grpSp>
        <p:nvGrpSpPr>
          <p:cNvPr id="96" name="Group 95">
            <a:extLst>
              <a:ext uri="{FF2B5EF4-FFF2-40B4-BE49-F238E27FC236}">
                <a16:creationId xmlns:a16="http://schemas.microsoft.com/office/drawing/2014/main" id="{65DEF6FB-257B-4AB5-82C1-34E6B05C8A0B}"/>
              </a:ext>
            </a:extLst>
          </p:cNvPr>
          <p:cNvGrpSpPr/>
          <p:nvPr/>
        </p:nvGrpSpPr>
        <p:grpSpPr>
          <a:xfrm>
            <a:off x="7491303" y="3316799"/>
            <a:ext cx="1227247" cy="478371"/>
            <a:chOff x="5098940" y="3903490"/>
            <a:chExt cx="1322387" cy="488129"/>
          </a:xfrm>
        </p:grpSpPr>
        <p:sp>
          <p:nvSpPr>
            <p:cNvPr id="97" name="Oval 36">
              <a:extLst>
                <a:ext uri="{FF2B5EF4-FFF2-40B4-BE49-F238E27FC236}">
                  <a16:creationId xmlns:a16="http://schemas.microsoft.com/office/drawing/2014/main" id="{B5C37A0A-B05C-466A-A015-B3E30922AE34}"/>
                </a:ext>
              </a:extLst>
            </p:cNvPr>
            <p:cNvSpPr>
              <a:spLocks noChangeArrowheads="1"/>
            </p:cNvSpPr>
            <p:nvPr/>
          </p:nvSpPr>
          <p:spPr bwMode="auto">
            <a:xfrm>
              <a:off x="5098940" y="3903490"/>
              <a:ext cx="1211892"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8" name="Object 37">
                  <a:extLst>
                    <a:ext uri="{FF2B5EF4-FFF2-40B4-BE49-F238E27FC236}">
                      <a16:creationId xmlns:a16="http://schemas.microsoft.com/office/drawing/2014/main" id="{1748C89E-78DE-49FB-833E-2050A2BF9B68}"/>
                    </a:ext>
                  </a:extLst>
                </p:cNvPr>
                <p:cNvSpPr txBox="1"/>
                <p:nvPr/>
              </p:nvSpPr>
              <p:spPr bwMode="auto">
                <a:xfrm>
                  <a:off x="5133396" y="3981147"/>
                  <a:ext cx="1287931" cy="310628"/>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98" name="Object 37">
                  <a:extLst>
                    <a:ext uri="{FF2B5EF4-FFF2-40B4-BE49-F238E27FC236}">
                      <a16:creationId xmlns:a16="http://schemas.microsoft.com/office/drawing/2014/main" id="{1748C89E-78DE-49FB-833E-2050A2BF9B68}"/>
                    </a:ext>
                  </a:extLst>
                </p:cNvPr>
                <p:cNvSpPr txBox="1">
                  <a:spLocks noRot="1" noChangeAspect="1" noMove="1" noResize="1" noEditPoints="1" noAdjustHandles="1" noChangeArrowheads="1" noChangeShapeType="1" noTextEdit="1"/>
                </p:cNvSpPr>
                <p:nvPr/>
              </p:nvSpPr>
              <p:spPr bwMode="auto">
                <a:xfrm>
                  <a:off x="5133396" y="3981147"/>
                  <a:ext cx="1287931" cy="310628"/>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99" name="Group 98">
            <a:extLst>
              <a:ext uri="{FF2B5EF4-FFF2-40B4-BE49-F238E27FC236}">
                <a16:creationId xmlns:a16="http://schemas.microsoft.com/office/drawing/2014/main" id="{B14BBA74-6EDC-46CB-81E8-C018926C088A}"/>
              </a:ext>
            </a:extLst>
          </p:cNvPr>
          <p:cNvGrpSpPr/>
          <p:nvPr/>
        </p:nvGrpSpPr>
        <p:grpSpPr>
          <a:xfrm>
            <a:off x="6316878" y="3316799"/>
            <a:ext cx="1128009" cy="478371"/>
            <a:chOff x="3724392" y="3924594"/>
            <a:chExt cx="1215456" cy="488129"/>
          </a:xfrm>
        </p:grpSpPr>
        <p:sp>
          <p:nvSpPr>
            <p:cNvPr id="100" name="Oval 38">
              <a:extLst>
                <a:ext uri="{FF2B5EF4-FFF2-40B4-BE49-F238E27FC236}">
                  <a16:creationId xmlns:a16="http://schemas.microsoft.com/office/drawing/2014/main" id="{93F9C84A-AD34-4E7B-A767-151AE90F7B22}"/>
                </a:ext>
              </a:extLst>
            </p:cNvPr>
            <p:cNvSpPr>
              <a:spLocks noChangeArrowheads="1"/>
            </p:cNvSpPr>
            <p:nvPr/>
          </p:nvSpPr>
          <p:spPr bwMode="auto">
            <a:xfrm>
              <a:off x="3724392" y="3924594"/>
              <a:ext cx="1104510"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101" name="Object 39">
                  <a:extLst>
                    <a:ext uri="{FF2B5EF4-FFF2-40B4-BE49-F238E27FC236}">
                      <a16:creationId xmlns:a16="http://schemas.microsoft.com/office/drawing/2014/main" id="{198C0CCE-17F5-489F-828E-8432A55D6681}"/>
                    </a:ext>
                  </a:extLst>
                </p:cNvPr>
                <p:cNvSpPr txBox="1"/>
                <p:nvPr/>
              </p:nvSpPr>
              <p:spPr bwMode="auto">
                <a:xfrm>
                  <a:off x="3727956" y="3993931"/>
                  <a:ext cx="1211892"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sub>
                        </m:sSub>
                      </m:oMath>
                    </m:oMathPara>
                  </a14:m>
                  <a:endParaRPr lang="en-US" sz="1400"/>
                </a:p>
              </p:txBody>
            </p:sp>
          </mc:Choice>
          <mc:Fallback xmlns="">
            <p:sp>
              <p:nvSpPr>
                <p:cNvPr id="101" name="Object 39">
                  <a:extLst>
                    <a:ext uri="{FF2B5EF4-FFF2-40B4-BE49-F238E27FC236}">
                      <a16:creationId xmlns:a16="http://schemas.microsoft.com/office/drawing/2014/main" id="{198C0CCE-17F5-489F-828E-8432A55D6681}"/>
                    </a:ext>
                  </a:extLst>
                </p:cNvPr>
                <p:cNvSpPr txBox="1">
                  <a:spLocks noRot="1" noChangeAspect="1" noMove="1" noResize="1" noEditPoints="1" noAdjustHandles="1" noChangeArrowheads="1" noChangeShapeType="1" noTextEdit="1"/>
                </p:cNvSpPr>
                <p:nvPr/>
              </p:nvSpPr>
              <p:spPr bwMode="auto">
                <a:xfrm>
                  <a:off x="3727956" y="3993931"/>
                  <a:ext cx="1211892" cy="332815"/>
                </a:xfrm>
                <a:prstGeom prst="rect">
                  <a:avLst/>
                </a:prstGeom>
                <a:blipFill>
                  <a:blip r:embed="rId6"/>
                  <a:stretch>
                    <a:fillRect/>
                  </a:stretch>
                </a:blipFill>
                <a:ln>
                  <a:noFill/>
                </a:ln>
                <a:effectLst/>
              </p:spPr>
              <p:txBody>
                <a:bodyPr/>
                <a:lstStyle/>
                <a:p>
                  <a:r>
                    <a:rPr lang="en-US">
                      <a:noFill/>
                    </a:rPr>
                    <a:t> </a:t>
                  </a:r>
                </a:p>
              </p:txBody>
            </p:sp>
          </mc:Fallback>
        </mc:AlternateContent>
      </p:grpSp>
      <p:graphicFrame>
        <p:nvGraphicFramePr>
          <p:cNvPr id="102" name="Table 101">
            <a:extLst>
              <a:ext uri="{FF2B5EF4-FFF2-40B4-BE49-F238E27FC236}">
                <a16:creationId xmlns:a16="http://schemas.microsoft.com/office/drawing/2014/main" id="{2612225E-B10B-498A-8851-4EDA073B967F}"/>
              </a:ext>
            </a:extLst>
          </p:cNvPr>
          <p:cNvGraphicFramePr>
            <a:graphicFrameLocks noGrp="1"/>
          </p:cNvGraphicFramePr>
          <p:nvPr>
            <p:extLst>
              <p:ext uri="{D42A27DB-BD31-4B8C-83A1-F6EECF244321}">
                <p14:modId xmlns:p14="http://schemas.microsoft.com/office/powerpoint/2010/main" val="3516463500"/>
              </p:ext>
            </p:extLst>
          </p:nvPr>
        </p:nvGraphicFramePr>
        <p:xfrm>
          <a:off x="6078370" y="1435616"/>
          <a:ext cx="1357360" cy="914184"/>
        </p:xfrm>
        <a:graphic>
          <a:graphicData uri="http://schemas.openxmlformats.org/drawingml/2006/table">
            <a:tbl>
              <a:tblPr firstRow="1" bandRow="1">
                <a:tableStyleId>{5C22544A-7EE6-4342-B048-85BDC9FD1C3A}</a:tableStyleId>
              </a:tblPr>
              <a:tblGrid>
                <a:gridCol w="487788">
                  <a:extLst>
                    <a:ext uri="{9D8B030D-6E8A-4147-A177-3AD203B41FA5}">
                      <a16:colId xmlns:a16="http://schemas.microsoft.com/office/drawing/2014/main" val="20000"/>
                    </a:ext>
                  </a:extLst>
                </a:gridCol>
                <a:gridCol w="869572">
                  <a:extLst>
                    <a:ext uri="{9D8B030D-6E8A-4147-A177-3AD203B41FA5}">
                      <a16:colId xmlns:a16="http://schemas.microsoft.com/office/drawing/2014/main" val="20001"/>
                    </a:ext>
                  </a:extLst>
                </a:gridCol>
              </a:tblGrid>
              <a:tr h="277086">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277086">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277086">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03" name="Table 102">
            <a:extLst>
              <a:ext uri="{FF2B5EF4-FFF2-40B4-BE49-F238E27FC236}">
                <a16:creationId xmlns:a16="http://schemas.microsoft.com/office/drawing/2014/main" id="{9DFC14B8-4FC9-46AB-B3E1-C37BD1C1080C}"/>
              </a:ext>
            </a:extLst>
          </p:cNvPr>
          <p:cNvGraphicFramePr>
            <a:graphicFrameLocks noGrp="1"/>
          </p:cNvGraphicFramePr>
          <p:nvPr>
            <p:extLst>
              <p:ext uri="{D42A27DB-BD31-4B8C-83A1-F6EECF244321}">
                <p14:modId xmlns:p14="http://schemas.microsoft.com/office/powerpoint/2010/main" val="1527885816"/>
              </p:ext>
            </p:extLst>
          </p:nvPr>
        </p:nvGraphicFramePr>
        <p:xfrm>
          <a:off x="7528335" y="1417638"/>
          <a:ext cx="1239009" cy="915465"/>
        </p:xfrm>
        <a:graphic>
          <a:graphicData uri="http://schemas.openxmlformats.org/drawingml/2006/table">
            <a:tbl>
              <a:tblPr firstRow="1" bandRow="1">
                <a:tableStyleId>{5C22544A-7EE6-4342-B048-85BDC9FD1C3A}</a:tableStyleId>
              </a:tblPr>
              <a:tblGrid>
                <a:gridCol w="450833">
                  <a:extLst>
                    <a:ext uri="{9D8B030D-6E8A-4147-A177-3AD203B41FA5}">
                      <a16:colId xmlns:a16="http://schemas.microsoft.com/office/drawing/2014/main" val="20000"/>
                    </a:ext>
                  </a:extLst>
                </a:gridCol>
                <a:gridCol w="788176">
                  <a:extLst>
                    <a:ext uri="{9D8B030D-6E8A-4147-A177-3AD203B41FA5}">
                      <a16:colId xmlns:a16="http://schemas.microsoft.com/office/drawing/2014/main" val="20001"/>
                    </a:ext>
                  </a:extLst>
                </a:gridCol>
              </a:tblGrid>
              <a:tr h="305793">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292087">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292087">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04" name="Line 17">
            <a:extLst>
              <a:ext uri="{FF2B5EF4-FFF2-40B4-BE49-F238E27FC236}">
                <a16:creationId xmlns:a16="http://schemas.microsoft.com/office/drawing/2014/main" id="{E15C28F7-E5F1-4CEE-B4E4-6BFF77F024DD}"/>
              </a:ext>
            </a:extLst>
          </p:cNvPr>
          <p:cNvSpPr>
            <a:spLocks noChangeShapeType="1"/>
          </p:cNvSpPr>
          <p:nvPr/>
        </p:nvSpPr>
        <p:spPr bwMode="auto">
          <a:xfrm flipV="1">
            <a:off x="7219058" y="2730325"/>
            <a:ext cx="380076" cy="1292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5" name="Line 53">
            <a:extLst>
              <a:ext uri="{FF2B5EF4-FFF2-40B4-BE49-F238E27FC236}">
                <a16:creationId xmlns:a16="http://schemas.microsoft.com/office/drawing/2014/main" id="{1DE2CCC3-BC32-4F6F-923E-2C4311EBB441}"/>
              </a:ext>
            </a:extLst>
          </p:cNvPr>
          <p:cNvSpPr>
            <a:spLocks noChangeShapeType="1"/>
          </p:cNvSpPr>
          <p:nvPr/>
        </p:nvSpPr>
        <p:spPr bwMode="auto">
          <a:xfrm>
            <a:off x="6824688" y="3004652"/>
            <a:ext cx="0" cy="287603"/>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6" name="Line 53">
            <a:extLst>
              <a:ext uri="{FF2B5EF4-FFF2-40B4-BE49-F238E27FC236}">
                <a16:creationId xmlns:a16="http://schemas.microsoft.com/office/drawing/2014/main" id="{F7420559-3DC9-46DE-94B5-9D2D84849322}"/>
              </a:ext>
            </a:extLst>
          </p:cNvPr>
          <p:cNvSpPr>
            <a:spLocks noChangeShapeType="1"/>
          </p:cNvSpPr>
          <p:nvPr/>
        </p:nvSpPr>
        <p:spPr bwMode="auto">
          <a:xfrm>
            <a:off x="8108107" y="2971658"/>
            <a:ext cx="0" cy="320597"/>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cxnSp>
        <p:nvCxnSpPr>
          <p:cNvPr id="107" name="Straight Arrow Connector 106">
            <a:extLst>
              <a:ext uri="{FF2B5EF4-FFF2-40B4-BE49-F238E27FC236}">
                <a16:creationId xmlns:a16="http://schemas.microsoft.com/office/drawing/2014/main" id="{F40D9C9B-AA02-4DEA-A38E-0A8B05A97D1A}"/>
              </a:ext>
            </a:extLst>
          </p:cNvPr>
          <p:cNvCxnSpPr>
            <a:cxnSpLocks/>
          </p:cNvCxnSpPr>
          <p:nvPr/>
        </p:nvCxnSpPr>
        <p:spPr>
          <a:xfrm>
            <a:off x="7153882" y="2373842"/>
            <a:ext cx="220449" cy="33871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08" name="Connector: Curved 107">
            <a:extLst>
              <a:ext uri="{FF2B5EF4-FFF2-40B4-BE49-F238E27FC236}">
                <a16:creationId xmlns:a16="http://schemas.microsoft.com/office/drawing/2014/main" id="{C70745D8-9CE6-4BDC-AC36-9798AA88EA6F}"/>
              </a:ext>
            </a:extLst>
          </p:cNvPr>
          <p:cNvCxnSpPr>
            <a:cxnSpLocks/>
            <a:endCxn id="103" idx="3"/>
          </p:cNvCxnSpPr>
          <p:nvPr/>
        </p:nvCxnSpPr>
        <p:spPr>
          <a:xfrm rot="5400000" flipH="1" flipV="1">
            <a:off x="7819884" y="2188722"/>
            <a:ext cx="1260812" cy="634108"/>
          </a:xfrm>
          <a:prstGeom prst="curvedConnector4">
            <a:avLst>
              <a:gd name="adj1" fmla="val 1226"/>
              <a:gd name="adj2" fmla="val 136051"/>
            </a:avLst>
          </a:prstGeom>
          <a:ln w="6350">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09AA4673-D117-4BF2-9DAB-E41DB8F38474}"/>
              </a:ext>
            </a:extLst>
          </p:cNvPr>
          <p:cNvPicPr>
            <a:picLocks noChangeAspect="1"/>
          </p:cNvPicPr>
          <p:nvPr/>
        </p:nvPicPr>
        <p:blipFill>
          <a:blip r:embed="rId7"/>
          <a:stretch>
            <a:fillRect/>
          </a:stretch>
        </p:blipFill>
        <p:spPr>
          <a:xfrm>
            <a:off x="5235650" y="4197093"/>
            <a:ext cx="3773753" cy="1062513"/>
          </a:xfrm>
          <a:prstGeom prst="rect">
            <a:avLst/>
          </a:prstGeom>
        </p:spPr>
      </p:pic>
      <p:sp>
        <p:nvSpPr>
          <p:cNvPr id="51" name="TextBox 50">
            <a:extLst>
              <a:ext uri="{FF2B5EF4-FFF2-40B4-BE49-F238E27FC236}">
                <a16:creationId xmlns:a16="http://schemas.microsoft.com/office/drawing/2014/main" id="{B562C9D7-74AF-4A81-B071-B530EB2BC548}"/>
              </a:ext>
            </a:extLst>
          </p:cNvPr>
          <p:cNvSpPr txBox="1"/>
          <p:nvPr/>
        </p:nvSpPr>
        <p:spPr>
          <a:xfrm>
            <a:off x="5578251" y="5303909"/>
            <a:ext cx="1256241" cy="338554"/>
          </a:xfrm>
          <a:prstGeom prst="rect">
            <a:avLst/>
          </a:prstGeom>
          <a:noFill/>
        </p:spPr>
        <p:txBody>
          <a:bodyPr wrap="none" rtlCol="0">
            <a:spAutoFit/>
          </a:bodyPr>
          <a:lstStyle/>
          <a:p>
            <a:r>
              <a:rPr lang="en-CA" sz="1600" b="1" dirty="0">
                <a:solidFill>
                  <a:schemeClr val="tx2"/>
                </a:solidFill>
              </a:rPr>
              <a:t>1. Propagate</a:t>
            </a:r>
            <a:endParaRPr lang="en-US" sz="1600" b="1" dirty="0">
              <a:solidFill>
                <a:schemeClr val="tx2"/>
              </a:solidFill>
            </a:endParaRPr>
          </a:p>
        </p:txBody>
      </p:sp>
      <p:sp>
        <p:nvSpPr>
          <p:cNvPr id="111" name="TextBox 110">
            <a:extLst>
              <a:ext uri="{FF2B5EF4-FFF2-40B4-BE49-F238E27FC236}">
                <a16:creationId xmlns:a16="http://schemas.microsoft.com/office/drawing/2014/main" id="{DA01FDCA-220B-47E7-B4F0-E35EAC6390EC}"/>
              </a:ext>
            </a:extLst>
          </p:cNvPr>
          <p:cNvSpPr txBox="1"/>
          <p:nvPr/>
        </p:nvSpPr>
        <p:spPr>
          <a:xfrm>
            <a:off x="7056974" y="5307172"/>
            <a:ext cx="997774" cy="338554"/>
          </a:xfrm>
          <a:prstGeom prst="rect">
            <a:avLst/>
          </a:prstGeom>
          <a:noFill/>
        </p:spPr>
        <p:txBody>
          <a:bodyPr wrap="none" rtlCol="0">
            <a:spAutoFit/>
          </a:bodyPr>
          <a:lstStyle/>
          <a:p>
            <a:r>
              <a:rPr lang="en-CA" sz="1600" b="1" dirty="0">
                <a:solidFill>
                  <a:schemeClr val="tx2"/>
                </a:solidFill>
              </a:rPr>
              <a:t>2. Weight</a:t>
            </a:r>
            <a:endParaRPr lang="en-US" sz="1600" b="1" dirty="0">
              <a:solidFill>
                <a:schemeClr val="tx2"/>
              </a:solidFill>
            </a:endParaRPr>
          </a:p>
        </p:txBody>
      </p:sp>
      <p:sp>
        <p:nvSpPr>
          <p:cNvPr id="112" name="TextBox 111">
            <a:extLst>
              <a:ext uri="{FF2B5EF4-FFF2-40B4-BE49-F238E27FC236}">
                <a16:creationId xmlns:a16="http://schemas.microsoft.com/office/drawing/2014/main" id="{BCDFA58A-3132-4161-9EB4-4B5CBC59A120}"/>
              </a:ext>
            </a:extLst>
          </p:cNvPr>
          <p:cNvSpPr txBox="1"/>
          <p:nvPr/>
        </p:nvSpPr>
        <p:spPr>
          <a:xfrm>
            <a:off x="7985399" y="5303909"/>
            <a:ext cx="1217193" cy="338554"/>
          </a:xfrm>
          <a:prstGeom prst="rect">
            <a:avLst/>
          </a:prstGeom>
          <a:noFill/>
        </p:spPr>
        <p:txBody>
          <a:bodyPr wrap="none" rtlCol="0">
            <a:spAutoFit/>
          </a:bodyPr>
          <a:lstStyle/>
          <a:p>
            <a:r>
              <a:rPr lang="en-CA" sz="1600" b="1" dirty="0">
                <a:solidFill>
                  <a:schemeClr val="tx2"/>
                </a:solidFill>
              </a:rPr>
              <a:t>3. Resample</a:t>
            </a:r>
            <a:endParaRPr lang="en-US" sz="1600" b="1" dirty="0">
              <a:solidFill>
                <a:schemeClr val="tx2"/>
              </a:solidFill>
            </a:endParaRPr>
          </a:p>
        </p:txBody>
      </p:sp>
      <p:sp>
        <p:nvSpPr>
          <p:cNvPr id="54" name="TextBox 53">
            <a:extLst>
              <a:ext uri="{FF2B5EF4-FFF2-40B4-BE49-F238E27FC236}">
                <a16:creationId xmlns:a16="http://schemas.microsoft.com/office/drawing/2014/main" id="{D598C0C9-6AF7-42D4-B075-1EB223871158}"/>
              </a:ext>
            </a:extLst>
          </p:cNvPr>
          <p:cNvSpPr txBox="1"/>
          <p:nvPr/>
        </p:nvSpPr>
        <p:spPr>
          <a:xfrm>
            <a:off x="6482515" y="5724586"/>
            <a:ext cx="2348079" cy="646331"/>
          </a:xfrm>
          <a:prstGeom prst="rect">
            <a:avLst/>
          </a:prstGeom>
          <a:noFill/>
        </p:spPr>
        <p:txBody>
          <a:bodyPr wrap="none" rtlCol="0">
            <a:spAutoFit/>
          </a:bodyPr>
          <a:lstStyle/>
          <a:p>
            <a:r>
              <a:rPr lang="en-CA" dirty="0"/>
              <a:t>Au temps </a:t>
            </a:r>
            <a:r>
              <a:rPr lang="en-CA" i="1" dirty="0"/>
              <a:t>t+1,</a:t>
            </a:r>
          </a:p>
          <a:p>
            <a:r>
              <a:rPr lang="en-CA" i="1" dirty="0"/>
              <a:t>┐Umbrella  </a:t>
            </a:r>
            <a:r>
              <a:rPr lang="en-CA" dirty="0" err="1"/>
              <a:t>est</a:t>
            </a:r>
            <a:r>
              <a:rPr lang="en-CA" dirty="0"/>
              <a:t> </a:t>
            </a:r>
            <a:r>
              <a:rPr lang="en-CA" dirty="0" err="1"/>
              <a:t>observé</a:t>
            </a:r>
            <a:endParaRPr lang="en-US" dirty="0"/>
          </a:p>
        </p:txBody>
      </p:sp>
    </p:spTree>
    <p:extLst>
      <p:ext uri="{BB962C8B-B14F-4D97-AF65-F5344CB8AC3E}">
        <p14:creationId xmlns:p14="http://schemas.microsoft.com/office/powerpoint/2010/main" val="3289469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043">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704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7043">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7043">
                                            <p:txEl>
                                              <p:pRg st="6" end="6"/>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04" grpId="0" animBg="1"/>
      <p:bldP spid="105" grpId="0" animBg="1"/>
      <p:bldP spid="106" grpId="0" animBg="1"/>
      <p:bldP spid="51" grpId="0"/>
      <p:bldP spid="111" grpId="0"/>
      <p:bldP spid="112" grpId="0"/>
      <p:bldP spid="5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53</a:t>
            </a:fld>
            <a:endParaRPr lang="en-US" altLang="en-US">
              <a:latin typeface="Calibri" pitchFamily="34" charset="0"/>
            </a:endParaRPr>
          </a:p>
        </p:txBody>
      </p:sp>
      <p:pic>
        <p:nvPicPr>
          <p:cNvPr id="4" name="Picture 3">
            <a:extLst>
              <a:ext uri="{FF2B5EF4-FFF2-40B4-BE49-F238E27FC236}">
                <a16:creationId xmlns:a16="http://schemas.microsoft.com/office/drawing/2014/main" id="{8C6CB26A-894F-400E-8170-4A5224C7116F}"/>
              </a:ext>
            </a:extLst>
          </p:cNvPr>
          <p:cNvPicPr>
            <a:picLocks noChangeAspect="1"/>
          </p:cNvPicPr>
          <p:nvPr/>
        </p:nvPicPr>
        <p:blipFill>
          <a:blip r:embed="rId3"/>
          <a:stretch>
            <a:fillRect/>
          </a:stretch>
        </p:blipFill>
        <p:spPr>
          <a:xfrm>
            <a:off x="447537" y="1592768"/>
            <a:ext cx="8149762" cy="3228614"/>
          </a:xfrm>
          <a:prstGeom prst="rect">
            <a:avLst/>
          </a:prstGeom>
        </p:spPr>
      </p:pic>
    </p:spTree>
    <p:extLst>
      <p:ext uri="{BB962C8B-B14F-4D97-AF65-F5344CB8AC3E}">
        <p14:creationId xmlns:p14="http://schemas.microsoft.com/office/powerpoint/2010/main" val="67772529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err="1">
                <a:latin typeface="Arial" pitchFamily="34" charset="0"/>
                <a:ea typeface="ＭＳ Ｐゴシック" pitchFamily="34" charset="-128"/>
              </a:rPr>
              <a:t>Consistence</a:t>
            </a:r>
            <a:r>
              <a:rPr lang="fr-CA" altLang="ko-KR" dirty="0">
                <a:latin typeface="Arial" pitchFamily="34" charset="0"/>
                <a:ea typeface="ＭＳ Ｐゴシック" pitchFamily="34" charset="-128"/>
              </a:rPr>
              <a:t> de l’algorithme</a:t>
            </a:r>
          </a:p>
        </p:txBody>
      </p:sp>
      <p:sp>
        <p:nvSpPr>
          <p:cNvPr id="87043" name="Rectangle 6"/>
          <p:cNvSpPr>
            <a:spLocks noGrp="1" noChangeArrowheads="1"/>
          </p:cNvSpPr>
          <p:nvPr>
            <p:ph idx="1"/>
          </p:nvPr>
        </p:nvSpPr>
        <p:spPr>
          <a:xfrm>
            <a:off x="441323" y="1235076"/>
            <a:ext cx="7913537" cy="5015412"/>
          </a:xfrm>
        </p:spPr>
        <p:txBody>
          <a:bodyPr/>
          <a:lstStyle/>
          <a:p>
            <a:pPr marL="0" indent="0" eaLnBrk="1" hangingPunct="1">
              <a:spcBef>
                <a:spcPts val="300"/>
              </a:spcBef>
              <a:spcAft>
                <a:spcPts val="300"/>
              </a:spcAft>
              <a:buNone/>
            </a:pPr>
            <a:r>
              <a:rPr lang="fr-CA" dirty="0"/>
              <a:t>On peut prouver (par induction) que l’algorithme est consistent, </a:t>
            </a:r>
            <a:r>
              <a:rPr lang="fr-CA" dirty="0" err="1"/>
              <a:t>c.-à.d</a:t>
            </a:r>
            <a:r>
              <a:rPr lang="fr-CA" dirty="0"/>
              <a:t>-., que lorsque le nombre d’échantillons </a:t>
            </a:r>
            <a:r>
              <a:rPr lang="fr-CA" i="1" dirty="0"/>
              <a:t>N</a:t>
            </a:r>
            <a:r>
              <a:rPr lang="fr-CA" dirty="0"/>
              <a:t> tend vers l’infini, il se rapproche de la probabilité de filtrage. </a:t>
            </a:r>
          </a:p>
          <a:p>
            <a:pPr marL="0" indent="0" eaLnBrk="1" hangingPunct="1">
              <a:spcBef>
                <a:spcPts val="300"/>
              </a:spcBef>
              <a:spcAft>
                <a:spcPts val="300"/>
              </a:spcAft>
              <a:buNone/>
            </a:pPr>
            <a:endParaRPr lang="fr-CA" altLang="ko-KR" dirty="0">
              <a:ea typeface="ＭＳ Ｐゴシック" pitchFamily="34" charset="-128"/>
            </a:endParaRPr>
          </a:p>
          <a:p>
            <a:pPr eaLnBrk="1" hangingPunct="1">
              <a:spcBef>
                <a:spcPts val="300"/>
              </a:spcBef>
              <a:spcAft>
                <a:spcPts val="300"/>
              </a:spcAft>
            </a:pPr>
            <a:r>
              <a:rPr lang="fr-CA" altLang="ko-KR" dirty="0">
                <a:ea typeface="ＭＳ Ｐゴシック" pitchFamily="34" charset="-128"/>
              </a:rPr>
              <a:t>Cas de base: On suppose que la population initiale est consistante avec </a:t>
            </a:r>
            <a:r>
              <a:rPr lang="fr-CA" altLang="ko-KR" i="1" dirty="0">
                <a:ea typeface="ＭＳ Ｐゴシック" pitchFamily="34" charset="-128"/>
              </a:rPr>
              <a:t>P</a:t>
            </a:r>
            <a:r>
              <a:rPr lang="fr-CA" altLang="ko-KR" dirty="0">
                <a:ea typeface="ＭＳ Ｐゴシック" pitchFamily="34" charset="-128"/>
              </a:rPr>
              <a:t>(X</a:t>
            </a:r>
            <a:r>
              <a:rPr lang="fr-CA" altLang="ko-KR" i="1" dirty="0">
                <a:ea typeface="ＭＳ Ｐゴシック" pitchFamily="34" charset="-128"/>
              </a:rPr>
              <a:t>0</a:t>
            </a:r>
            <a:r>
              <a:rPr lang="fr-CA" altLang="ko-KR" dirty="0">
                <a:ea typeface="ＭＳ Ｐゴシック" pitchFamily="34" charset="-128"/>
              </a:rPr>
              <a:t>).</a:t>
            </a:r>
          </a:p>
          <a:p>
            <a:pPr marL="0" indent="0" eaLnBrk="1" hangingPunct="1">
              <a:spcBef>
                <a:spcPts val="300"/>
              </a:spcBef>
              <a:spcAft>
                <a:spcPts val="300"/>
              </a:spcAft>
              <a:buNone/>
            </a:pPr>
            <a:endParaRPr lang="fr-CA" altLang="ko-KR" dirty="0">
              <a:ea typeface="ＭＳ Ｐゴシック" pitchFamily="34" charset="-128"/>
            </a:endParaRPr>
          </a:p>
          <a:p>
            <a:pPr marL="0" indent="0" eaLnBrk="1" hangingPunct="1">
              <a:spcBef>
                <a:spcPts val="300"/>
              </a:spcBef>
              <a:spcAft>
                <a:spcPts val="300"/>
              </a:spcAft>
              <a:buNone/>
            </a:pPr>
            <a:r>
              <a:rPr lang="fr-CA" altLang="ko-KR" dirty="0">
                <a:ea typeface="ＭＳ Ｐゴシック" pitchFamily="34" charset="-128"/>
              </a:rPr>
              <a:t>Notons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p>
          <a:p>
            <a:pPr marL="0" indent="0" eaLnBrk="1" hangingPunct="1">
              <a:spcBef>
                <a:spcPts val="300"/>
              </a:spcBef>
              <a:spcAft>
                <a:spcPts val="300"/>
              </a:spcAft>
              <a:buNone/>
            </a:pP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54</a:t>
            </a:fld>
            <a:endParaRPr lang="en-US" altLang="en-US">
              <a:latin typeface="Calibri" pitchFamily="34" charset="0"/>
            </a:endParaRPr>
          </a:p>
        </p:txBody>
      </p:sp>
    </p:spTree>
    <p:extLst>
      <p:ext uri="{BB962C8B-B14F-4D97-AF65-F5344CB8AC3E}">
        <p14:creationId xmlns:p14="http://schemas.microsoft.com/office/powerpoint/2010/main" val="2201857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a:t>
            </a:r>
          </a:p>
        </p:txBody>
      </p:sp>
      <p:sp>
        <p:nvSpPr>
          <p:cNvPr id="87043" name="Rectangle 6"/>
          <p:cNvSpPr>
            <a:spLocks noGrp="1" noChangeArrowheads="1"/>
          </p:cNvSpPr>
          <p:nvPr>
            <p:ph idx="1"/>
          </p:nvPr>
        </p:nvSpPr>
        <p:spPr>
          <a:xfrm>
            <a:off x="441323" y="1235076"/>
            <a:ext cx="7913537" cy="5015412"/>
          </a:xfrm>
        </p:spPr>
        <p:txBody>
          <a:bodyPr/>
          <a:lstStyle/>
          <a:p>
            <a:pPr eaLnBrk="1" hangingPunct="1">
              <a:spcBef>
                <a:spcPts val="300"/>
              </a:spcBef>
              <a:spcAft>
                <a:spcPts val="300"/>
              </a:spcAft>
            </a:pPr>
            <a:r>
              <a:rPr lang="fr-CA" altLang="ko-KR" dirty="0">
                <a:ea typeface="ＭＳ Ｐゴシック" pitchFamily="34" charset="-128"/>
              </a:rPr>
              <a:t>Se rappeler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est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On suppose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Notre hypothèse inductive</a:t>
            </a:r>
          </a:p>
          <a:p>
            <a:pPr>
              <a:spcBef>
                <a:spcPts val="300"/>
              </a:spcBef>
              <a:spcAft>
                <a:spcPts val="300"/>
              </a:spcAft>
            </a:pPr>
            <a:r>
              <a:rPr lang="fr-CA" altLang="ko-KR" dirty="0">
                <a:ea typeface="ＭＳ Ｐゴシック" pitchFamily="34" charset="-128"/>
              </a:rPr>
              <a:t>On veut montrer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3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3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une population de particules dont le poids total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55</a:t>
            </a:fld>
            <a:endParaRPr lang="en-US" altLang="en-US">
              <a:latin typeface="Calibri" pitchFamily="34" charset="0"/>
            </a:endParaRPr>
          </a:p>
        </p:txBody>
      </p:sp>
    </p:spTree>
    <p:extLst>
      <p:ext uri="{BB962C8B-B14F-4D97-AF65-F5344CB8AC3E}">
        <p14:creationId xmlns:p14="http://schemas.microsoft.com/office/powerpoint/2010/main" val="141650231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a:t>
            </a:r>
          </a:p>
        </p:txBody>
      </p:sp>
      <p:sp>
        <p:nvSpPr>
          <p:cNvPr id="87043" name="Rectangle 6"/>
          <p:cNvSpPr>
            <a:spLocks noGrp="1" noChangeArrowheads="1"/>
          </p:cNvSpPr>
          <p:nvPr>
            <p:ph idx="1"/>
          </p:nvPr>
        </p:nvSpPr>
        <p:spPr>
          <a:xfrm>
            <a:off x="441323" y="1235076"/>
            <a:ext cx="7913537" cy="5015412"/>
          </a:xfrm>
        </p:spPr>
        <p:txBody>
          <a:bodyPr/>
          <a:lstStyle/>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12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12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que le poids total des particules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12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56</a:t>
            </a:fld>
            <a:endParaRPr lang="en-US" altLang="en-US">
              <a:latin typeface="Calibri" pitchFamily="34" charset="0"/>
            </a:endParaRPr>
          </a:p>
        </p:txBody>
      </p:sp>
    </p:spTree>
    <p:extLst>
      <p:ext uri="{BB962C8B-B14F-4D97-AF65-F5344CB8AC3E}">
        <p14:creationId xmlns:p14="http://schemas.microsoft.com/office/powerpoint/2010/main" val="2074640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0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 …</a:t>
            </a:r>
          </a:p>
        </p:txBody>
      </p:sp>
      <p:sp>
        <p:nvSpPr>
          <p:cNvPr id="87043" name="Rectangle 6"/>
          <p:cNvSpPr>
            <a:spLocks noGrp="1" noChangeArrowheads="1"/>
          </p:cNvSpPr>
          <p:nvPr>
            <p:ph idx="1"/>
          </p:nvPr>
        </p:nvSpPr>
        <p:spPr>
          <a:xfrm>
            <a:off x="441323" y="1064216"/>
            <a:ext cx="8297600" cy="5223849"/>
          </a:xfrm>
        </p:spPr>
        <p:txBody>
          <a:bodyPr/>
          <a:lstStyle/>
          <a:p>
            <a:pPr>
              <a:spcBef>
                <a:spcPts val="300"/>
              </a:spcBef>
              <a:spcAft>
                <a:spcPts val="300"/>
              </a:spcAft>
            </a:pPr>
            <a:r>
              <a:rPr lang="fr-CA" altLang="ko-KR" dirty="0">
                <a:solidFill>
                  <a:schemeClr val="bg1">
                    <a:lumMod val="50000"/>
                  </a:schemeClr>
                </a:solidFill>
                <a:ea typeface="ＭＳ Ｐゴシック" pitchFamily="34" charset="-128"/>
              </a:rPr>
              <a:t>Cas inductif :  En supposant que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a:t>
            </a:r>
          </a:p>
          <a:p>
            <a:pPr marL="0" indent="0">
              <a:spcBef>
                <a:spcPts val="300"/>
              </a:spcBef>
              <a:spcAft>
                <a:spcPts val="300"/>
              </a:spcAft>
              <a:buNone/>
            </a:pPr>
            <a:r>
              <a:rPr lang="fr-CA" altLang="ko-KR" dirty="0">
                <a:solidFill>
                  <a:schemeClr val="bg1">
                    <a:lumMod val="50000"/>
                  </a:schemeClr>
                </a:solidFill>
                <a:ea typeface="ＭＳ Ｐゴシック" pitchFamily="34" charset="-128"/>
              </a:rPr>
              <a:t>                               On veut montrer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a:t>
            </a:r>
          </a:p>
          <a:p>
            <a:pPr lvl="1">
              <a:spcBef>
                <a:spcPts val="1200"/>
              </a:spcBef>
              <a:spcAft>
                <a:spcPts val="300"/>
              </a:spcAft>
            </a:pPr>
            <a:r>
              <a:rPr lang="en-CA" altLang="ko-KR" sz="2000" dirty="0">
                <a:ea typeface="ＭＳ Ｐゴシック" pitchFamily="34" charset="-128"/>
              </a:rPr>
              <a:t>On </a:t>
            </a:r>
            <a:r>
              <a:rPr lang="en-CA" altLang="ko-KR" sz="2000" dirty="0" err="1">
                <a:ea typeface="ＭＳ Ｐゴシック" pitchFamily="34" charset="-128"/>
              </a:rPr>
              <a:t>était</a:t>
            </a:r>
            <a:r>
              <a:rPr lang="en-CA" altLang="ko-KR" sz="2000" dirty="0">
                <a:ea typeface="ＭＳ Ｐゴシック" pitchFamily="34" charset="-128"/>
              </a:rPr>
              <a:t> </a:t>
            </a:r>
            <a:r>
              <a:rPr lang="en-CA" altLang="ko-KR" sz="2000" dirty="0" err="1">
                <a:ea typeface="ＭＳ Ｐゴシック" pitchFamily="34" charset="-128"/>
              </a:rPr>
              <a:t>rendu</a:t>
            </a:r>
            <a:r>
              <a:rPr lang="en-CA" altLang="ko-KR" sz="2000" dirty="0">
                <a:ea typeface="ＭＳ Ｐゴシック" pitchFamily="34" charset="-128"/>
              </a:rPr>
              <a:t> à</a:t>
            </a: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r>
              <a:rPr lang="fr-CA" altLang="ko-KR" sz="1600" dirty="0">
                <a:ea typeface="ＭＳ Ｐゴシック" pitchFamily="34" charset="-128"/>
              </a:rPr>
              <a:t>-- selon la définition de W</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à la slide précédente</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US" altLang="ko-KR" sz="2000" dirty="0">
                <a:ea typeface="ＭＳ Ｐゴシック" pitchFamily="34" charset="-128"/>
              </a:rPr>
              <a:t>*</a:t>
            </a:r>
            <a:r>
              <a:rPr lang="en-CA" altLang="ko-KR" sz="2000" dirty="0">
                <a:ea typeface="ＭＳ Ｐゴシック" pitchFamily="34" charset="-128"/>
              </a:rPr>
              <a:t>N*</a:t>
            </a:r>
            <a:r>
              <a:rPr lang="en-CA" altLang="ko-KR" sz="2000" i="1" dirty="0">
                <a:ea typeface="ＭＳ Ｐゴシック" pitchFamily="34" charset="-128"/>
              </a:rPr>
              <a:t>P</a:t>
            </a:r>
            <a:r>
              <a:rPr lang="en-CA" altLang="ko-KR" sz="2000" dirty="0">
                <a:ea typeface="ＭＳ Ｐゴシック" pitchFamily="34" charset="-128"/>
              </a:rPr>
              <a:t>(e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0"/>
              </a:spcBef>
              <a:spcAft>
                <a:spcPts val="0"/>
              </a:spcAft>
              <a:buNone/>
            </a:pPr>
            <a:r>
              <a:rPr lang="fr-CA" altLang="ko-KR" sz="2000" dirty="0">
                <a:ea typeface="ＭＳ Ｐゴシック" pitchFamily="34" charset="-128"/>
              </a:rPr>
              <a:t>                                                 </a:t>
            </a:r>
            <a:r>
              <a:rPr lang="fr-CA" altLang="ko-KR" sz="1600" dirty="0">
                <a:ea typeface="ＭＳ Ｐゴシック" pitchFamily="34" charset="-128"/>
              </a:rPr>
              <a:t>Par hypothèse inductive :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 N</a:t>
            </a:r>
            <a:r>
              <a:rPr lang="fr-CA" altLang="ko-KR" sz="1600" i="1" dirty="0">
                <a:ea typeface="ＭＳ Ｐゴシック" pitchFamily="34" charset="-128"/>
              </a:rPr>
              <a:t> = 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CA" altLang="ko-KR" sz="2000" dirty="0">
                <a:ea typeface="ＭＳ Ｐゴシック" pitchFamily="34" charset="-128"/>
              </a:rPr>
              <a:t>’</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fr-CA" altLang="ko-KR" sz="1600" dirty="0">
                <a:ea typeface="ＭＳ Ｐゴシック" pitchFamily="34" charset="-128"/>
              </a:rPr>
              <a:t>en posant </a:t>
            </a:r>
            <a:r>
              <a:rPr lang="el-GR" altLang="ko-KR" sz="1600" dirty="0">
                <a:ea typeface="ＭＳ Ｐゴシック" pitchFamily="34" charset="-128"/>
              </a:rPr>
              <a:t>α</a:t>
            </a:r>
            <a:r>
              <a:rPr lang="en-CA" altLang="ko-KR" sz="1600" dirty="0">
                <a:ea typeface="ＭＳ Ｐゴシック" pitchFamily="34" charset="-128"/>
              </a:rPr>
              <a:t>’=</a:t>
            </a:r>
            <a:r>
              <a:rPr lang="el-GR" altLang="ko-KR" sz="1600" dirty="0">
                <a:ea typeface="ＭＳ Ｐゴシック" pitchFamily="34" charset="-128"/>
              </a:rPr>
              <a:t> α</a:t>
            </a:r>
            <a:r>
              <a:rPr lang="en-US" altLang="ko-KR" sz="1600" dirty="0">
                <a:ea typeface="ＭＳ Ｐゴシック" pitchFamily="34" charset="-128"/>
              </a:rPr>
              <a:t>*</a:t>
            </a:r>
            <a:r>
              <a:rPr lang="en-CA" altLang="ko-KR" sz="1600" dirty="0">
                <a:ea typeface="ＭＳ Ｐゴシック" pitchFamily="34" charset="-128"/>
              </a:rPr>
              <a:t>N</a:t>
            </a:r>
            <a:endParaRPr lang="fr-CA" altLang="ko-KR" sz="1600" dirty="0">
              <a:ea typeface="ＭＳ Ｐゴシック" pitchFamily="34" charset="-128"/>
            </a:endParaRPr>
          </a:p>
          <a:p>
            <a:pPr marL="457200" lvl="1" indent="0">
              <a:spcBef>
                <a:spcPts val="300"/>
              </a:spcBef>
              <a:spcAft>
                <a:spcPts val="300"/>
              </a:spcAft>
              <a:buNone/>
            </a:pPr>
            <a:r>
              <a:rPr lang="fr-CA" altLang="ko-KR" sz="2000" dirty="0">
                <a:ea typeface="ＭＳ Ｐゴシック" pitchFamily="34" charset="-128"/>
              </a:rPr>
              <a:t>                                   = P(</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t+1</a:t>
            </a:r>
            <a:r>
              <a:rPr lang="fr-CA" altLang="ko-KR" sz="2000" dirty="0">
                <a:ea typeface="ＭＳ Ｐゴシック" pitchFamily="34" charset="-128"/>
              </a:rPr>
              <a:t>)      </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programmation dynamique pour le filtrage</a:t>
            </a:r>
          </a:p>
          <a:p>
            <a:pPr lvl="1">
              <a:spcBef>
                <a:spcPts val="300"/>
              </a:spcBef>
              <a:spcAft>
                <a:spcPts val="300"/>
              </a:spcAft>
            </a:pPr>
            <a:r>
              <a:rPr lang="en-CA" altLang="ko-KR" sz="2000" dirty="0">
                <a:ea typeface="ＭＳ Ｐゴシック" pitchFamily="34" charset="-128"/>
              </a:rPr>
              <a:t>CQFD</a:t>
            </a: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57</a:t>
            </a:fld>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315E0C1-6C1C-49D4-A148-EB4875FEC361}"/>
                  </a:ext>
                </a:extLst>
              </p:cNvPr>
              <p:cNvGraphicFramePr>
                <a:graphicFrameLocks noChangeAspect="1"/>
              </p:cNvGraphicFramePr>
              <p:nvPr>
                <p:extLst>
                  <p:ext uri="{D42A27DB-BD31-4B8C-83A1-F6EECF244321}">
                    <p14:modId xmlns:p14="http://schemas.microsoft.com/office/powerpoint/2010/main" val="1283553110"/>
                  </p:ext>
                </p:extLst>
              </p:nvPr>
            </p:nvGraphicFramePr>
            <p:xfrm>
              <a:off x="8097101" y="3479900"/>
              <a:ext cx="362211" cy="271658"/>
            </p:xfrm>
            <a:graphic>
              <a:graphicData uri="http://schemas.microsoft.com/office/powerpoint/2016/slidezoom">
                <pslz:sldZm>
                  <pslz:sldZmObj sldId="712" cId="1416502319">
                    <pslz:zmPr id="{28EADA1F-FA1B-4077-BC7A-A011F91CEDB0}" returnToParent="0" transitionDur="1000">
                      <p166:blipFill xmlns:p166="http://schemas.microsoft.com/office/powerpoint/2016/6/main">
                        <a:blip r:embed="rId3"/>
                        <a:stretch>
                          <a:fillRect/>
                        </a:stretch>
                      </p166:blipFill>
                      <p166:spPr xmlns:p166="http://schemas.microsoft.com/office/powerpoint/2016/6/main">
                        <a:xfrm>
                          <a:off x="0" y="0"/>
                          <a:ext cx="362211" cy="271658"/>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D315E0C1-6C1C-49D4-A148-EB4875FEC361}"/>
                  </a:ext>
                </a:extLst>
              </p:cNvPr>
              <p:cNvPicPr>
                <a:picLocks noGrp="1" noRot="1" noChangeAspect="1" noMove="1" noResize="1" noEditPoints="1" noAdjustHandles="1" noChangeArrowheads="1" noChangeShapeType="1"/>
              </p:cNvPicPr>
              <p:nvPr/>
            </p:nvPicPr>
            <p:blipFill>
              <a:blip r:embed="rId4"/>
              <a:stretch>
                <a:fillRect/>
              </a:stretch>
            </p:blipFill>
            <p:spPr>
              <a:xfrm>
                <a:off x="8097101" y="3479900"/>
                <a:ext cx="362211" cy="27165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7B8782F-FBE1-4C51-BAEF-1D26A4E28993}"/>
                  </a:ext>
                </a:extLst>
              </p:cNvPr>
              <p:cNvGraphicFramePr>
                <a:graphicFrameLocks noChangeAspect="1"/>
              </p:cNvGraphicFramePr>
              <p:nvPr>
                <p:extLst>
                  <p:ext uri="{D42A27DB-BD31-4B8C-83A1-F6EECF244321}">
                    <p14:modId xmlns:p14="http://schemas.microsoft.com/office/powerpoint/2010/main" val="2956592276"/>
                  </p:ext>
                </p:extLst>
              </p:nvPr>
            </p:nvGraphicFramePr>
            <p:xfrm>
              <a:off x="8278206" y="5377580"/>
              <a:ext cx="312106" cy="234080"/>
            </p:xfrm>
            <a:graphic>
              <a:graphicData uri="http://schemas.microsoft.com/office/powerpoint/2016/slidezoom">
                <pslz:sldZm>
                  <pslz:sldZmObj sldId="405" cId="404981859">
                    <pslz:zmPr id="{42C677A2-59DD-4DD9-AC4E-04B0E7C18F17}" returnToParent="0" transitionDur="1000">
                      <p166:blipFill xmlns:p166="http://schemas.microsoft.com/office/powerpoint/2016/6/main">
                        <a:blip r:embed="rId5"/>
                        <a:stretch>
                          <a:fillRect/>
                        </a:stretch>
                      </p166:blipFill>
                      <p166:spPr xmlns:p166="http://schemas.microsoft.com/office/powerpoint/2016/6/main">
                        <a:xfrm>
                          <a:off x="0" y="0"/>
                          <a:ext cx="312106" cy="234080"/>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57B8782F-FBE1-4C51-BAEF-1D26A4E28993}"/>
                  </a:ext>
                </a:extLst>
              </p:cNvPr>
              <p:cNvPicPr>
                <a:picLocks noGrp="1" noRot="1" noChangeAspect="1" noMove="1" noResize="1" noEditPoints="1" noAdjustHandles="1" noChangeArrowheads="1" noChangeShapeType="1"/>
              </p:cNvPicPr>
              <p:nvPr/>
            </p:nvPicPr>
            <p:blipFill>
              <a:blip r:embed="rId6"/>
              <a:stretch>
                <a:fillRect/>
              </a:stretch>
            </p:blipFill>
            <p:spPr>
              <a:xfrm>
                <a:off x="8278206" y="5377580"/>
                <a:ext cx="312106" cy="234080"/>
              </a:xfrm>
              <a:prstGeom prst="rect">
                <a:avLst/>
              </a:prstGeom>
              <a:ln w="3175">
                <a:solidFill>
                  <a:prstClr val="ltGray"/>
                </a:solidFill>
              </a:ln>
            </p:spPr>
          </p:pic>
        </mc:Fallback>
      </mc:AlternateContent>
    </p:spTree>
    <p:extLst>
      <p:ext uri="{BB962C8B-B14F-4D97-AF65-F5344CB8AC3E}">
        <p14:creationId xmlns:p14="http://schemas.microsoft.com/office/powerpoint/2010/main" val="357249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04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04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704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04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1E39-2B95-4887-A2C0-888D53D5DF9B}"/>
              </a:ext>
            </a:extLst>
          </p:cNvPr>
          <p:cNvSpPr>
            <a:spLocks noGrp="1"/>
          </p:cNvSpPr>
          <p:nvPr>
            <p:ph type="title"/>
          </p:nvPr>
        </p:nvSpPr>
        <p:spPr/>
        <p:txBody>
          <a:bodyPr/>
          <a:lstStyle/>
          <a:p>
            <a:r>
              <a:rPr lang="en-CA" dirty="0" err="1"/>
              <a:t>Filtre</a:t>
            </a:r>
            <a:r>
              <a:rPr lang="en-CA" dirty="0"/>
              <a:t> de </a:t>
            </a:r>
            <a:r>
              <a:rPr lang="en-CA" dirty="0" err="1"/>
              <a:t>particules</a:t>
            </a:r>
            <a:r>
              <a:rPr lang="en-CA" dirty="0"/>
              <a:t> - </a:t>
            </a:r>
            <a:r>
              <a:rPr lang="en-CA" dirty="0" err="1"/>
              <a:t>Exemple</a:t>
            </a:r>
            <a:endParaRPr lang="en-US" dirty="0"/>
          </a:p>
        </p:txBody>
      </p:sp>
      <p:pic>
        <p:nvPicPr>
          <p:cNvPr id="8" name="Content Placeholder 7" descr="Qr code&#10;&#10;Description automatically generated">
            <a:extLst>
              <a:ext uri="{FF2B5EF4-FFF2-40B4-BE49-F238E27FC236}">
                <a16:creationId xmlns:a16="http://schemas.microsoft.com/office/drawing/2014/main" id="{5FF35717-62F3-4662-A13D-4782A99EE25A}"/>
              </a:ext>
            </a:extLst>
          </p:cNvPr>
          <p:cNvPicPr>
            <a:picLocks noGrp="1" noChangeAspect="1"/>
          </p:cNvPicPr>
          <p:nvPr>
            <p:ph idx="1"/>
          </p:nvPr>
        </p:nvPicPr>
        <p:blipFill>
          <a:blip r:embed="rId3"/>
          <a:stretch>
            <a:fillRect/>
          </a:stretch>
        </p:blipFill>
        <p:spPr>
          <a:xfrm>
            <a:off x="2047875" y="1996281"/>
            <a:ext cx="5048250" cy="3733800"/>
          </a:xfrm>
        </p:spPr>
      </p:pic>
      <p:sp>
        <p:nvSpPr>
          <p:cNvPr id="4" name="Date Placeholder 3">
            <a:extLst>
              <a:ext uri="{FF2B5EF4-FFF2-40B4-BE49-F238E27FC236}">
                <a16:creationId xmlns:a16="http://schemas.microsoft.com/office/drawing/2014/main" id="{4A232690-1CEA-48B3-ADA5-313048DAE953}"/>
              </a:ext>
            </a:extLst>
          </p:cNvPr>
          <p:cNvSpPr>
            <a:spLocks noGrp="1"/>
          </p:cNvSpPr>
          <p:nvPr>
            <p:ph type="dt" sz="half" idx="10"/>
          </p:nvPr>
        </p:nvSpPr>
        <p:spPr/>
        <p:txBody>
          <a:bodyPr/>
          <a:lstStyle/>
          <a:p>
            <a:pPr>
              <a:defRPr/>
            </a:pPr>
            <a:r>
              <a:rPr lang="fr-FR"/>
              <a:t>IFT615</a:t>
            </a:r>
            <a:endParaRPr lang="fr-CA"/>
          </a:p>
        </p:txBody>
      </p:sp>
      <p:sp>
        <p:nvSpPr>
          <p:cNvPr id="5" name="Footer Placeholder 4">
            <a:extLst>
              <a:ext uri="{FF2B5EF4-FFF2-40B4-BE49-F238E27FC236}">
                <a16:creationId xmlns:a16="http://schemas.microsoft.com/office/drawing/2014/main" id="{7E842B56-1AB0-4617-AB57-FA9426A993E2}"/>
              </a:ext>
            </a:extLst>
          </p:cNvPr>
          <p:cNvSpPr>
            <a:spLocks noGrp="1"/>
          </p:cNvSpPr>
          <p:nvPr>
            <p:ph type="ftr" sz="quarter" idx="11"/>
          </p:nvPr>
        </p:nvSpPr>
        <p:spPr/>
        <p:txBody>
          <a:bodyPr/>
          <a:lstStyle/>
          <a:p>
            <a:pPr>
              <a:defRPr/>
            </a:pPr>
            <a:r>
              <a:rPr lang="de-DE"/>
              <a:t>Froduald Kabanza</a:t>
            </a:r>
            <a:endParaRPr lang="fr-CA"/>
          </a:p>
        </p:txBody>
      </p:sp>
      <p:sp>
        <p:nvSpPr>
          <p:cNvPr id="6" name="Slide Number Placeholder 5">
            <a:extLst>
              <a:ext uri="{FF2B5EF4-FFF2-40B4-BE49-F238E27FC236}">
                <a16:creationId xmlns:a16="http://schemas.microsoft.com/office/drawing/2014/main" id="{041BE408-A7E1-4A65-A39B-EE71929E91A0}"/>
              </a:ext>
            </a:extLst>
          </p:cNvPr>
          <p:cNvSpPr>
            <a:spLocks noGrp="1"/>
          </p:cNvSpPr>
          <p:nvPr>
            <p:ph type="sldNum" sz="quarter" idx="12"/>
          </p:nvPr>
        </p:nvSpPr>
        <p:spPr/>
        <p:txBody>
          <a:bodyPr/>
          <a:lstStyle/>
          <a:p>
            <a:pPr>
              <a:defRPr/>
            </a:pPr>
            <a:fld id="{C05DAEF3-86EE-1147-AFD2-CF8585D7B3D9}" type="slidenum">
              <a:rPr lang="fr-CA" smtClean="0"/>
              <a:pPr>
                <a:defRPr/>
              </a:pPr>
              <a:t>58</a:t>
            </a:fld>
            <a:endParaRPr lang="fr-CA"/>
          </a:p>
        </p:txBody>
      </p:sp>
      <p:sp>
        <p:nvSpPr>
          <p:cNvPr id="3" name="TextBox 2">
            <a:extLst>
              <a:ext uri="{FF2B5EF4-FFF2-40B4-BE49-F238E27FC236}">
                <a16:creationId xmlns:a16="http://schemas.microsoft.com/office/drawing/2014/main" id="{6E5777D7-C4B2-4721-8010-77816892ADC7}"/>
              </a:ext>
            </a:extLst>
          </p:cNvPr>
          <p:cNvSpPr txBox="1"/>
          <p:nvPr/>
        </p:nvSpPr>
        <p:spPr>
          <a:xfrm>
            <a:off x="2041208" y="5807491"/>
            <a:ext cx="1354217" cy="276999"/>
          </a:xfrm>
          <a:prstGeom prst="rect">
            <a:avLst/>
          </a:prstGeom>
          <a:noFill/>
        </p:spPr>
        <p:txBody>
          <a:bodyPr wrap="none" rtlCol="0">
            <a:spAutoFit/>
          </a:bodyPr>
          <a:lstStyle/>
          <a:p>
            <a:r>
              <a:rPr lang="en-CA" sz="1200" dirty="0"/>
              <a:t>Source: </a:t>
            </a:r>
            <a:r>
              <a:rPr lang="en-CA" sz="1200" dirty="0">
                <a:hlinkClick r:id="rId4"/>
              </a:rPr>
              <a:t>Wikimedia</a:t>
            </a:r>
            <a:endParaRPr lang="en-US" sz="1200" dirty="0"/>
          </a:p>
        </p:txBody>
      </p:sp>
    </p:spTree>
    <p:extLst>
      <p:ext uri="{BB962C8B-B14F-4D97-AF65-F5344CB8AC3E}">
        <p14:creationId xmlns:p14="http://schemas.microsoft.com/office/powerpoint/2010/main" val="2299019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a:t>
            </a:r>
            <a:r>
              <a:rPr lang="fr-CA" altLang="ko-KR" dirty="0" err="1">
                <a:latin typeface="Arial" pitchFamily="34" charset="0"/>
                <a:ea typeface="ＭＳ Ｐゴシック" pitchFamily="34" charset="-128"/>
              </a:rPr>
              <a:t>Kalman</a:t>
            </a:r>
            <a:endParaRPr lang="fr-CA" altLang="ko-KR" dirty="0">
              <a:latin typeface="Arial" pitchFamily="34" charset="0"/>
              <a:ea typeface="ＭＳ Ｐゴシック" pitchFamily="34" charset="-128"/>
            </a:endParaRPr>
          </a:p>
        </p:txBody>
      </p:sp>
      <p:sp>
        <p:nvSpPr>
          <p:cNvPr id="87043" name="Rectangle 6"/>
          <p:cNvSpPr>
            <a:spLocks noGrp="1" noChangeArrowheads="1"/>
          </p:cNvSpPr>
          <p:nvPr>
            <p:ph idx="1"/>
          </p:nvPr>
        </p:nvSpPr>
        <p:spPr>
          <a:xfrm>
            <a:off x="457200" y="1600200"/>
            <a:ext cx="8261350" cy="4838700"/>
          </a:xfrm>
        </p:spPr>
        <p:txBody>
          <a:bodyPr/>
          <a:lstStyle/>
          <a:p>
            <a:pPr eaLnBrk="1" hangingPunct="1"/>
            <a:r>
              <a:rPr lang="fr-CA" altLang="ko-KR" b="1" dirty="0">
                <a:ea typeface="ＭＳ Ｐゴシック" pitchFamily="34" charset="-128"/>
              </a:rPr>
              <a:t>Dans un HMM, </a:t>
            </a:r>
            <a:r>
              <a:rPr lang="fr-CA" altLang="ko-KR" dirty="0">
                <a:ea typeface="ＭＳ Ｐゴシック" pitchFamily="34" charset="-128"/>
              </a:rPr>
              <a:t>la variable  cachée est discrète et change dynamiquement ses valeurs en suivant une chaîne de Markov et sa distribution de probabilité conditionnelle  (modèle dynamique)</a:t>
            </a:r>
          </a:p>
          <a:p>
            <a:endParaRPr lang="fr-CA" altLang="ko-KR" dirty="0">
              <a:ea typeface="ＭＳ Ｐゴシック" pitchFamily="34" charset="-128"/>
            </a:endParaRPr>
          </a:p>
          <a:p>
            <a:r>
              <a:rPr lang="fr-CA" altLang="ko-KR" dirty="0">
                <a:ea typeface="ＭＳ Ｐゴシック" pitchFamily="34" charset="-128"/>
              </a:rPr>
              <a:t>Un </a:t>
            </a:r>
            <a:r>
              <a:rPr lang="fr-CA" altLang="ko-KR" b="1" dirty="0">
                <a:ea typeface="ＭＳ Ｐゴシック" pitchFamily="34" charset="-128"/>
              </a:rPr>
              <a:t>Filtre de </a:t>
            </a:r>
            <a:r>
              <a:rPr lang="fr-CA" altLang="ko-KR" b="1" dirty="0" err="1">
                <a:ea typeface="ＭＳ Ｐゴシック" pitchFamily="34" charset="-128"/>
              </a:rPr>
              <a:t>Kalman</a:t>
            </a:r>
            <a:r>
              <a:rPr lang="fr-CA" altLang="ko-KR" b="1" dirty="0">
                <a:ea typeface="ＭＳ Ｐゴシック" pitchFamily="34" charset="-128"/>
              </a:rPr>
              <a:t> </a:t>
            </a:r>
            <a:r>
              <a:rPr lang="fr-CA" altLang="ko-KR" dirty="0">
                <a:ea typeface="ＭＳ Ｐゴシック" pitchFamily="34" charset="-128"/>
              </a:rPr>
              <a:t>est</a:t>
            </a:r>
            <a:r>
              <a:rPr lang="fr-CA" altLang="ko-KR" b="1" dirty="0">
                <a:ea typeface="ＭＳ Ｐゴシック" pitchFamily="34" charset="-128"/>
              </a:rPr>
              <a:t> </a:t>
            </a:r>
            <a:r>
              <a:rPr lang="fr-CA" altLang="ko-KR" dirty="0">
                <a:ea typeface="ＭＳ Ｐゴシック" pitchFamily="34" charset="-128"/>
              </a:rPr>
              <a:t> la version continue d’un HMM. La variable est continue, avec une distribution gaussienne. </a:t>
            </a:r>
          </a:p>
          <a:p>
            <a:endParaRPr lang="fr-CA" altLang="ko-KR" dirty="0">
              <a:ea typeface="ＭＳ Ｐゴシック" pitchFamily="34" charset="-128"/>
            </a:endParaRPr>
          </a:p>
          <a:p>
            <a:r>
              <a:rPr lang="fr-CA" altLang="ko-KR" dirty="0">
                <a:ea typeface="ＭＳ Ｐゴシック" pitchFamily="34" charset="-128"/>
              </a:rPr>
              <a:t>La méthode est utilisée pour le suivi d’objets (</a:t>
            </a:r>
            <a:r>
              <a:rPr lang="fr-CA" altLang="ko-KR" i="1" dirty="0" err="1">
                <a:ea typeface="ＭＳ Ｐゴシック" pitchFamily="34" charset="-128"/>
              </a:rPr>
              <a:t>tracking</a:t>
            </a:r>
            <a:r>
              <a:rPr lang="fr-CA" altLang="ko-KR" dirty="0">
                <a:ea typeface="ＭＳ Ｐゴシック" pitchFamily="34" charset="-128"/>
              </a:rPr>
              <a:t>).</a:t>
            </a:r>
          </a:p>
          <a:p>
            <a:endParaRPr lang="fr-CA" altLang="ko-KR" dirty="0">
              <a:ea typeface="ＭＳ Ｐゴシック" pitchFamily="34" charset="-128"/>
            </a:endParaRPr>
          </a:p>
          <a:p>
            <a:r>
              <a:rPr lang="fr-CA" altLang="ko-KR" dirty="0">
                <a:ea typeface="ＭＳ Ｐゴシック" pitchFamily="34" charset="-128"/>
              </a:rPr>
              <a:t>Pas couverte dans ce cours. Voir section 14.4.</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59</a:t>
            </a:fld>
            <a:endParaRPr lang="en-US" altLang="en-US">
              <a:latin typeface="Calibri" pitchFamily="34" charset="0"/>
            </a:endParaRPr>
          </a:p>
        </p:txBody>
      </p:sp>
    </p:spTree>
    <p:extLst>
      <p:ext uri="{BB962C8B-B14F-4D97-AF65-F5344CB8AC3E}">
        <p14:creationId xmlns:p14="http://schemas.microsoft.com/office/powerpoint/2010/main" val="305093055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5"/>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Représentation dans un RBD</a:t>
            </a:r>
          </a:p>
        </p:txBody>
      </p:sp>
      <p:sp>
        <p:nvSpPr>
          <p:cNvPr id="11267" name="Rectangle 3"/>
          <p:cNvSpPr>
            <a:spLocks noGrp="1" noChangeArrowheads="1"/>
          </p:cNvSpPr>
          <p:nvPr>
            <p:ph idx="1"/>
          </p:nvPr>
        </p:nvSpPr>
        <p:spPr>
          <a:xfrm>
            <a:off x="457200" y="1600200"/>
            <a:ext cx="8453336" cy="4838700"/>
          </a:xfrm>
        </p:spPr>
        <p:txBody>
          <a:bodyPr/>
          <a:lstStyle/>
          <a:p>
            <a:pPr eaLnBrk="1" hangingPunct="1"/>
            <a:r>
              <a:rPr lang="fr-CA" altLang="en-US" dirty="0">
                <a:ea typeface="ＭＳ Ｐゴシック" pitchFamily="34" charset="-128"/>
              </a:rPr>
              <a:t>Problème:</a:t>
            </a:r>
          </a:p>
          <a:p>
            <a:pPr lvl="1" eaLnBrk="1" hangingPunct="1"/>
            <a:r>
              <a:rPr lang="fr-CA" altLang="en-US" dirty="0">
                <a:ea typeface="ＭＳ Ｐゴシック" pitchFamily="34" charset="-128"/>
              </a:rPr>
              <a:t>il faudrait spécifier un grand nombre (même infini) de tables de probabilités conditionnelles, c.-à-d. une pour chaque temps </a:t>
            </a:r>
            <a:r>
              <a:rPr lang="fr-CA" altLang="en-US" i="1" dirty="0">
                <a:ea typeface="ＭＳ Ｐゴシック" pitchFamily="34" charset="-128"/>
              </a:rPr>
              <a:t>t</a:t>
            </a:r>
            <a:endParaRPr lang="fr-CA" altLang="en-US" dirty="0">
              <a:ea typeface="ＭＳ Ｐゴシック" pitchFamily="34" charset="-128"/>
            </a:endParaRPr>
          </a:p>
          <a:p>
            <a:pPr lvl="1" eaLnBrk="1" hangingPunct="1"/>
            <a:r>
              <a:rPr lang="fr-CA" altLang="en-US" dirty="0">
                <a:ea typeface="ＭＳ Ｐゴシック" pitchFamily="34" charset="-128"/>
              </a:rPr>
              <a:t>chaque table pourrait impliquer un nombre infini de parents</a:t>
            </a:r>
          </a:p>
          <a:p>
            <a:pPr eaLnBrk="1" hangingPunct="1"/>
            <a:r>
              <a:rPr lang="fr-CA" altLang="en-US" dirty="0">
                <a:ea typeface="ＭＳ Ｐゴシック" pitchFamily="34" charset="-128"/>
              </a:rPr>
              <a:t>Solution:</a:t>
            </a:r>
          </a:p>
          <a:p>
            <a:pPr lvl="1" eaLnBrk="1" hangingPunct="1">
              <a:buFont typeface="Calibri" pitchFamily="34" charset="0"/>
              <a:buAutoNum type="arabicPeriod"/>
            </a:pPr>
            <a:r>
              <a:rPr lang="fr-CA" altLang="en-US" dirty="0">
                <a:ea typeface="ＭＳ Ｐゴシック" pitchFamily="34" charset="-128"/>
              </a:rPr>
              <a:t>supposer que les changements dynamiques sont causés par un </a:t>
            </a:r>
            <a:r>
              <a:rPr lang="fr-CA" altLang="en-US" b="1" dirty="0">
                <a:ea typeface="ＭＳ Ｐゴシック" pitchFamily="34" charset="-128"/>
              </a:rPr>
              <a:t>processus homogène dans le temps </a:t>
            </a:r>
            <a:r>
              <a:rPr lang="fr-CA" altLang="en-US" dirty="0">
                <a:ea typeface="ＭＳ Ｐゴシック" pitchFamily="34" charset="-128"/>
              </a:rPr>
              <a:t>- les probabilités ne changent pas dans le temps:  </a:t>
            </a:r>
            <a:br>
              <a:rPr lang="fr-CA" altLang="en-US" dirty="0">
                <a:ea typeface="ＭＳ Ｐゴシック" pitchFamily="34" charset="-128"/>
              </a:rPr>
            </a:b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Parent</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fr-CA" altLang="en-US" b="1" dirty="0">
                <a:ea typeface="ＭＳ Ｐゴシック" pitchFamily="34" charset="-128"/>
              </a:rPr>
              <a:t>est la même </a:t>
            </a:r>
            <a:r>
              <a:rPr lang="fr-CA" altLang="en-US" dirty="0">
                <a:ea typeface="ＭＳ Ｐゴシック" pitchFamily="34" charset="-128"/>
              </a:rPr>
              <a:t>pour tous les </a:t>
            </a:r>
            <a:r>
              <a:rPr lang="fr-CA" altLang="en-US" i="1" dirty="0">
                <a:ea typeface="ＭＳ Ｐゴシック" pitchFamily="34" charset="-128"/>
              </a:rPr>
              <a:t>t</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changements d’états markovien </a:t>
            </a:r>
            <a:r>
              <a:rPr lang="fr-CA" altLang="en-US" dirty="0">
                <a:ea typeface="ＭＳ Ｐゴシック" pitchFamily="34" charset="-128"/>
              </a:rPr>
              <a:t>– l</a:t>
            </a:r>
            <a:r>
              <a:rPr lang="fr-CA" altLang="fr-FR" dirty="0">
                <a:ea typeface="ＭＳ Ｐゴシック" pitchFamily="34" charset="-128"/>
              </a:rPr>
              <a:t>’</a:t>
            </a:r>
            <a:r>
              <a:rPr lang="fr-CA" altLang="en-US" dirty="0">
                <a:ea typeface="ＭＳ Ｐゴシック" pitchFamily="34" charset="-128"/>
              </a:rPr>
              <a:t>état courant dépend seulement d</a:t>
            </a:r>
            <a:r>
              <a:rPr lang="fr-CA" altLang="fr-FR" dirty="0">
                <a:ea typeface="ＭＳ Ｐゴシック" pitchFamily="34" charset="-128"/>
              </a:rPr>
              <a:t>’</a:t>
            </a:r>
            <a:r>
              <a:rPr lang="fr-CA" altLang="en-US" dirty="0">
                <a:ea typeface="ＭＳ Ｐゴシック" pitchFamily="34" charset="-128"/>
              </a:rPr>
              <a:t>un nombre fini d</a:t>
            </a:r>
            <a:r>
              <a:rPr lang="fr-CA" altLang="fr-FR" dirty="0">
                <a:ea typeface="ＭＳ Ｐゴシック" pitchFamily="34" charset="-128"/>
              </a:rPr>
              <a:t>’</a:t>
            </a:r>
            <a:r>
              <a:rPr lang="fr-CA" altLang="en-US" dirty="0">
                <a:ea typeface="ＭＳ Ｐゴシック" pitchFamily="34" charset="-128"/>
              </a:rPr>
              <a:t>états précédents</a:t>
            </a:r>
          </a:p>
          <a:p>
            <a:pPr lvl="2" eaLnBrk="1" hangingPunct="1"/>
            <a:r>
              <a:rPr lang="fr-CA" altLang="en-US" dirty="0">
                <a:ea typeface="ＭＳ Ｐゴシック" pitchFamily="34" charset="-128"/>
              </a:rPr>
              <a:t>ex.: processus markoviens </a:t>
            </a:r>
            <a:r>
              <a:rPr lang="fr-CA" altLang="en-US" b="1" dirty="0">
                <a:ea typeface="ＭＳ Ｐゴシック" pitchFamily="34" charset="-128"/>
              </a:rPr>
              <a:t>du premier ordre</a:t>
            </a:r>
            <a:r>
              <a:rPr lang="fr-CA" altLang="en-US" dirty="0">
                <a:ea typeface="ＭＳ Ｐゴシック" pitchFamily="34" charset="-128"/>
              </a:rPr>
              <a: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modèle pour les transitions</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capteurs markoviens : </a:t>
            </a:r>
            <a:r>
              <a:rPr lang="fr-CA" altLang="en-US" dirty="0">
                <a:ea typeface="ＭＳ Ｐゴシック" pitchFamily="34" charset="-128"/>
              </a:rPr>
              <a:t>l</a:t>
            </a:r>
            <a:r>
              <a:rPr lang="fr-CA" altLang="fr-FR" dirty="0">
                <a:ea typeface="ＭＳ Ｐゴシック" pitchFamily="34" charset="-128"/>
              </a:rPr>
              <a:t>’</a:t>
            </a:r>
            <a:r>
              <a:rPr lang="fr-CA" altLang="en-US" dirty="0">
                <a:ea typeface="ＭＳ Ｐゴシック" pitchFamily="34" charset="-128"/>
              </a:rPr>
              <a:t>observation </a:t>
            </a:r>
            <a:r>
              <a:rPr lang="fr-CA" altLang="en-US" b="1" dirty="0">
                <a:ea typeface="ＭＳ Ｐゴシック" pitchFamily="34" charset="-128"/>
              </a:rPr>
              <a:t>dépend uniquement de l</a:t>
            </a:r>
            <a:r>
              <a:rPr lang="fr-CA" altLang="fr-FR" b="1" dirty="0">
                <a:ea typeface="ＭＳ Ｐゴシック" pitchFamily="34" charset="-128"/>
              </a:rPr>
              <a:t>’</a:t>
            </a:r>
            <a:r>
              <a:rPr lang="fr-CA" altLang="en-US" b="1" dirty="0">
                <a:ea typeface="ＭＳ Ｐゴシック" pitchFamily="34" charset="-128"/>
              </a:rPr>
              <a:t>état courant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modèle pour les observations</a:t>
            </a:r>
            <a:r>
              <a:rPr lang="en-CA" altLang="en-US" dirty="0">
                <a:ea typeface="ＭＳ Ｐゴシック" pitchFamily="34" charset="-128"/>
              </a:rPr>
              <a:t>/</a:t>
            </a:r>
            <a:r>
              <a:rPr lang="fr-CA" altLang="en-US" dirty="0">
                <a:ea typeface="ＭＳ Ｐゴシック" pitchFamily="34" charset="-128"/>
              </a:rPr>
              <a:t>capteurs</a:t>
            </a: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1126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126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1270"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8873D75-8CB7-4F0E-B99B-EAFE9D2A2ADB}" type="slidenum">
              <a:rPr lang="en-US" altLang="en-US" smtClean="0">
                <a:latin typeface="Calibri" pitchFamily="34" charset="0"/>
              </a:rPr>
              <a:pPr/>
              <a:t>6</a:t>
            </a:fld>
            <a:endParaRPr lang="en-US" altLang="en-US">
              <a:latin typeface="Calibri" pitchFamily="34"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ko-KR">
                <a:latin typeface="Arial" pitchFamily="34" charset="0"/>
                <a:ea typeface="ＭＳ Ｐゴシック" pitchFamily="34" charset="-128"/>
              </a:rPr>
              <a:t>Résumé</a:t>
            </a:r>
          </a:p>
        </p:txBody>
      </p:sp>
      <p:sp>
        <p:nvSpPr>
          <p:cNvPr id="98307" name="Rectangle 3"/>
          <p:cNvSpPr>
            <a:spLocks noGrp="1" noChangeArrowheads="1"/>
          </p:cNvSpPr>
          <p:nvPr>
            <p:ph idx="1"/>
          </p:nvPr>
        </p:nvSpPr>
        <p:spPr>
          <a:xfrm>
            <a:off x="457200" y="1600200"/>
            <a:ext cx="8229600" cy="4838700"/>
          </a:xfrm>
        </p:spPr>
        <p:txBody>
          <a:bodyPr/>
          <a:lstStyle/>
          <a:p>
            <a:pPr eaLnBrk="1" hangingPunct="1"/>
            <a:r>
              <a:rPr lang="fr-CA" altLang="ko-KR" dirty="0">
                <a:ea typeface="ＭＳ Ｐゴシック" pitchFamily="34" charset="-128"/>
              </a:rPr>
              <a:t>Un </a:t>
            </a:r>
            <a:r>
              <a:rPr lang="fr-CA" altLang="ko-KR" b="1" dirty="0">
                <a:ea typeface="ＭＳ Ｐゴシック" pitchFamily="34" charset="-128"/>
              </a:rPr>
              <a:t>réseau bayésien dynamique </a:t>
            </a:r>
            <a:r>
              <a:rPr lang="fr-CA" altLang="ko-KR" dirty="0">
                <a:ea typeface="ＭＳ Ｐゴシック" pitchFamily="34" charset="-128"/>
              </a:rPr>
              <a:t>(RBD) permet de tenir compte de la nature séquentielle d’un environnement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a:t>
            </a:r>
            <a:r>
              <a:rPr lang="fr-CA" altLang="ko-KR" b="1" dirty="0">
                <a:ea typeface="ＭＳ Ｐゴシック" pitchFamily="34" charset="-128"/>
              </a:rPr>
              <a:t> modèle de Markov caché </a:t>
            </a:r>
            <a:r>
              <a:rPr lang="fr-CA" altLang="ko-KR" dirty="0">
                <a:ea typeface="ＭＳ Ｐゴシック" pitchFamily="34" charset="-128"/>
              </a:rPr>
              <a:t>(HMM) est un cas particulier de RBD avec</a:t>
            </a:r>
          </a:p>
          <a:p>
            <a:pPr lvl="1" eaLnBrk="1" hangingPunct="1"/>
            <a:r>
              <a:rPr lang="fr-CA" altLang="ko-KR" dirty="0">
                <a:ea typeface="ＭＳ Ｐゴシック" pitchFamily="34" charset="-128"/>
              </a:rPr>
              <a:t>une seule variable cachée </a:t>
            </a:r>
            <a:r>
              <a:rPr lang="fr-CA" altLang="ko-KR" i="1"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 </a:t>
            </a:r>
            <a:r>
              <a:rPr lang="fr-CA" altLang="ko-KR" dirty="0">
                <a:ea typeface="ＭＳ Ｐゴシック" pitchFamily="34" charset="-128"/>
              </a:rPr>
              <a:t>et une seule variable observée </a:t>
            </a:r>
            <a:r>
              <a:rPr lang="fr-CA" altLang="ko-KR" i="1" dirty="0">
                <a:ea typeface="ＭＳ Ｐゴシック" pitchFamily="34" charset="-128"/>
              </a:rPr>
              <a:t>E</a:t>
            </a:r>
            <a:r>
              <a:rPr lang="fr-CA" altLang="ko-KR"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p>
          <a:p>
            <a:pPr lvl="1" eaLnBrk="1" hangingPunct="1"/>
            <a:r>
              <a:rPr lang="fr-CA" altLang="ko-KR" dirty="0">
                <a:ea typeface="ＭＳ Ｐゴシック" pitchFamily="34" charset="-128"/>
              </a:rPr>
              <a:t>les variables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i="1" baseline="-25000" dirty="0">
                <a:ea typeface="ＭＳ Ｐゴシック" pitchFamily="34" charset="-128"/>
              </a:rPr>
              <a:t> </a:t>
            </a:r>
            <a:r>
              <a:rPr lang="fr-CA" altLang="ko-KR" dirty="0">
                <a:ea typeface="ＭＳ Ｐゴシック" pitchFamily="34" charset="-128"/>
              </a:rPr>
              <a:t>et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 sont discrètes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Il existe des procédures de programmation dynamique efficaces dans un HMM pour faire de l’inférence : </a:t>
            </a:r>
            <a:r>
              <a:rPr lang="fr-CA" altLang="ko-KR" b="1" dirty="0">
                <a:ea typeface="ＭＳ Ｐゴシック" pitchFamily="34" charset="-128"/>
              </a:rPr>
              <a:t>filtrage, </a:t>
            </a:r>
            <a:r>
              <a:rPr lang="fr-CA" altLang="ko-KR" dirty="0">
                <a:ea typeface="ＭＳ Ｐゴシック" pitchFamily="34" charset="-128"/>
              </a:rPr>
              <a:t> </a:t>
            </a:r>
            <a:r>
              <a:rPr lang="fr-CA" altLang="ko-KR" b="1" dirty="0">
                <a:ea typeface="ＭＳ Ｐゴシック" pitchFamily="34" charset="-128"/>
              </a:rPr>
              <a:t>prédiction</a:t>
            </a:r>
            <a:r>
              <a:rPr lang="fr-CA" altLang="ko-KR" dirty="0">
                <a:ea typeface="ＭＳ Ｐゴシック" pitchFamily="34" charset="-128"/>
              </a:rPr>
              <a:t>, </a:t>
            </a:r>
            <a:r>
              <a:rPr lang="fr-CA" altLang="ko-KR" b="1" dirty="0">
                <a:ea typeface="ＭＳ Ｐゴシック" pitchFamily="34" charset="-128"/>
              </a:rPr>
              <a:t>lissage</a:t>
            </a:r>
            <a:r>
              <a:rPr lang="fr-CA" altLang="ko-KR" dirty="0">
                <a:ea typeface="ＭＳ Ｐゴシック" pitchFamily="34" charset="-128"/>
              </a:rPr>
              <a:t>, </a:t>
            </a:r>
            <a:r>
              <a:rPr lang="fr-CA" altLang="ko-KR" b="1" dirty="0">
                <a:ea typeface="ＭＳ Ｐゴシック" pitchFamily="34" charset="-128"/>
              </a:rPr>
              <a:t>explication la plus plausible. </a:t>
            </a:r>
            <a:r>
              <a:rPr lang="fr-CA" altLang="ko-KR" dirty="0">
                <a:ea typeface="ＭＳ Ｐゴシック" pitchFamily="34" charset="-128"/>
              </a:rPr>
              <a:t>Le cours couvre seulement le filtrage.</a:t>
            </a:r>
          </a:p>
          <a:p>
            <a:pPr eaLnBrk="1" hangingPunct="1"/>
            <a:endParaRPr lang="fr-CA" altLang="ko-KR" b="1" dirty="0">
              <a:ea typeface="ＭＳ Ｐゴシック" pitchFamily="34" charset="-128"/>
            </a:endParaRPr>
          </a:p>
          <a:p>
            <a:pPr eaLnBrk="1" hangingPunct="1"/>
            <a:r>
              <a:rPr lang="fr-CA" altLang="ko-KR" dirty="0">
                <a:ea typeface="ＭＳ Ｐゴシック" pitchFamily="34" charset="-128"/>
              </a:rPr>
              <a:t>Un filtre de particule est une méthode approximative de filtrage pour un RBD. Très utilisée pour le suivi des objets en mouvement.</a:t>
            </a:r>
          </a:p>
        </p:txBody>
      </p:sp>
      <p:sp>
        <p:nvSpPr>
          <p:cNvPr id="983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83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83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18CDC93-7E3C-4F9F-85FC-B5E6F3D465CB}" type="slidenum">
              <a:rPr lang="en-US" altLang="en-US" smtClean="0">
                <a:latin typeface="Calibri" pitchFamily="34" charset="0"/>
              </a:rPr>
              <a:pPr/>
              <a:t>60</a:t>
            </a:fld>
            <a:endParaRPr lang="en-US" altLang="en-US">
              <a:latin typeface="Calibri" pitchFamily="34"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6"/>
          <p:cNvSpPr>
            <a:spLocks noGrp="1"/>
          </p:cNvSpPr>
          <p:nvPr>
            <p:ph type="title"/>
          </p:nvPr>
        </p:nvSpPr>
        <p:spPr/>
        <p:txBody>
          <a:bodyPr/>
          <a:lstStyle/>
          <a:p>
            <a:r>
              <a:rPr lang="fr-CA" dirty="0">
                <a:latin typeface="Arial" charset="0"/>
              </a:rPr>
              <a:t>Raisonnement probabiliste pour quel type d’agents?</a:t>
            </a:r>
          </a:p>
        </p:txBody>
      </p:sp>
      <p:sp>
        <p:nvSpPr>
          <p:cNvPr id="72706" name="Espace réservé de la date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fr-CA" sz="1400">
                <a:latin typeface="Calibri" charset="0"/>
                <a:ea typeface="ＭＳ Ｐゴシック" charset="0"/>
                <a:cs typeface="ＭＳ Ｐゴシック" charset="0"/>
              </a:rPr>
              <a:t>IFT615</a:t>
            </a:r>
          </a:p>
        </p:txBody>
      </p:sp>
      <p:sp>
        <p:nvSpPr>
          <p:cNvPr id="72707" name="Espace réservé du pied de page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de-DE" sz="1400">
                <a:latin typeface="Calibri" charset="0"/>
                <a:ea typeface="ＭＳ Ｐゴシック" charset="0"/>
                <a:cs typeface="ＭＳ Ｐゴシック" charset="0"/>
              </a:rPr>
              <a:t>Hugo Larochelle</a:t>
            </a:r>
            <a:endParaRPr lang="fr-CA" sz="1400">
              <a:latin typeface="Calibri" charset="0"/>
              <a:ea typeface="ＭＳ Ｐゴシック" charset="0"/>
              <a:cs typeface="ＭＳ Ｐゴシック" charset="0"/>
            </a:endParaRPr>
          </a:p>
        </p:txBody>
      </p:sp>
      <p:sp>
        <p:nvSpPr>
          <p:cNvPr id="72708" name="Espace réservé du numéro de diapositive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fld id="{5BFE5584-F8D1-8846-B4E5-B1283EACE69B}" type="slidenum">
              <a:rPr lang="fr-CA" sz="1400">
                <a:latin typeface="Calibri" charset="0"/>
                <a:ea typeface="ＭＳ Ｐゴシック" charset="0"/>
                <a:cs typeface="ＭＳ Ｐゴシック" charset="0"/>
              </a:rPr>
              <a:pPr eaLnBrk="1" hangingPunct="1"/>
              <a:t>61</a:t>
            </a:fld>
            <a:endParaRPr lang="fr-CA" sz="1400">
              <a:latin typeface="Calibri" charset="0"/>
              <a:ea typeface="ＭＳ Ｐゴシック" charset="0"/>
              <a:cs typeface="ＭＳ Ｐゴシック" charset="0"/>
            </a:endParaRPr>
          </a:p>
        </p:txBody>
      </p:sp>
      <p:sp>
        <p:nvSpPr>
          <p:cNvPr id="72713" name="Rectangle 11"/>
          <p:cNvSpPr>
            <a:spLocks noChangeArrowheads="1"/>
          </p:cNvSpPr>
          <p:nvPr/>
        </p:nvSpPr>
        <p:spPr bwMode="auto">
          <a:xfrm>
            <a:off x="1708150" y="1431925"/>
            <a:ext cx="1574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Simple reflex</a:t>
            </a:r>
            <a:endParaRPr lang="fr-FR" sz="2000" b="1"/>
          </a:p>
        </p:txBody>
      </p:sp>
      <p:sp>
        <p:nvSpPr>
          <p:cNvPr id="72714" name="Rectangle 12"/>
          <p:cNvSpPr>
            <a:spLocks noChangeArrowheads="1"/>
          </p:cNvSpPr>
          <p:nvPr/>
        </p:nvSpPr>
        <p:spPr bwMode="auto">
          <a:xfrm>
            <a:off x="5537200" y="1446213"/>
            <a:ext cx="22558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Model-based reflex</a:t>
            </a:r>
            <a:endParaRPr lang="fr-FR" sz="2000" b="1"/>
          </a:p>
        </p:txBody>
      </p:sp>
      <p:sp>
        <p:nvSpPr>
          <p:cNvPr id="72715" name="Rectangle 13"/>
          <p:cNvSpPr>
            <a:spLocks noChangeArrowheads="1"/>
          </p:cNvSpPr>
          <p:nvPr/>
        </p:nvSpPr>
        <p:spPr bwMode="auto">
          <a:xfrm>
            <a:off x="1774825" y="3898900"/>
            <a:ext cx="13874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Goal-based</a:t>
            </a:r>
            <a:endParaRPr lang="fr-FR" sz="2000" b="1"/>
          </a:p>
        </p:txBody>
      </p:sp>
      <p:sp>
        <p:nvSpPr>
          <p:cNvPr id="72716" name="Rectangle 14"/>
          <p:cNvSpPr>
            <a:spLocks noChangeArrowheads="1"/>
          </p:cNvSpPr>
          <p:nvPr/>
        </p:nvSpPr>
        <p:spPr bwMode="auto">
          <a:xfrm>
            <a:off x="5897563" y="3925888"/>
            <a:ext cx="14620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Utiliy-based</a:t>
            </a:r>
            <a:endParaRPr lang="fr-FR" sz="2000" b="1"/>
          </a:p>
        </p:txBody>
      </p:sp>
      <p:sp>
        <p:nvSpPr>
          <p:cNvPr id="17" name="Rectangle à coins arrondis 16"/>
          <p:cNvSpPr/>
          <p:nvPr/>
        </p:nvSpPr>
        <p:spPr bwMode="auto">
          <a:xfrm>
            <a:off x="4933200" y="1455154"/>
            <a:ext cx="3508375" cy="241141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 name="Picture 17">
            <a:extLst>
              <a:ext uri="{FF2B5EF4-FFF2-40B4-BE49-F238E27FC236}">
                <a16:creationId xmlns:a16="http://schemas.microsoft.com/office/drawing/2014/main" id="{E0D2AD47-36E6-4A62-8B03-F8229CE525D6}"/>
              </a:ext>
            </a:extLst>
          </p:cNvPr>
          <p:cNvPicPr>
            <a:picLocks noChangeAspect="1"/>
          </p:cNvPicPr>
          <p:nvPr/>
        </p:nvPicPr>
        <p:blipFill>
          <a:blip r:embed="rId2"/>
          <a:stretch>
            <a:fillRect/>
          </a:stretch>
        </p:blipFill>
        <p:spPr>
          <a:xfrm>
            <a:off x="938566" y="1758950"/>
            <a:ext cx="3113967" cy="1964418"/>
          </a:xfrm>
          <a:prstGeom prst="rect">
            <a:avLst/>
          </a:prstGeom>
        </p:spPr>
      </p:pic>
      <p:pic>
        <p:nvPicPr>
          <p:cNvPr id="19" name="Picture 18">
            <a:extLst>
              <a:ext uri="{FF2B5EF4-FFF2-40B4-BE49-F238E27FC236}">
                <a16:creationId xmlns:a16="http://schemas.microsoft.com/office/drawing/2014/main" id="{0FB63B32-CA87-471F-9889-6A7D18CAE7CD}"/>
              </a:ext>
            </a:extLst>
          </p:cNvPr>
          <p:cNvPicPr>
            <a:picLocks noChangeAspect="1"/>
          </p:cNvPicPr>
          <p:nvPr/>
        </p:nvPicPr>
        <p:blipFill>
          <a:blip r:embed="rId3"/>
          <a:stretch>
            <a:fillRect/>
          </a:stretch>
        </p:blipFill>
        <p:spPr>
          <a:xfrm>
            <a:off x="5196501" y="1855204"/>
            <a:ext cx="2937236" cy="1849370"/>
          </a:xfrm>
          <a:prstGeom prst="rect">
            <a:avLst/>
          </a:prstGeom>
        </p:spPr>
      </p:pic>
      <p:pic>
        <p:nvPicPr>
          <p:cNvPr id="20" name="Picture 19">
            <a:extLst>
              <a:ext uri="{FF2B5EF4-FFF2-40B4-BE49-F238E27FC236}">
                <a16:creationId xmlns:a16="http://schemas.microsoft.com/office/drawing/2014/main" id="{04A73333-0969-4F40-9A40-2B989F80C168}"/>
              </a:ext>
            </a:extLst>
          </p:cNvPr>
          <p:cNvPicPr>
            <a:picLocks noChangeAspect="1"/>
          </p:cNvPicPr>
          <p:nvPr/>
        </p:nvPicPr>
        <p:blipFill>
          <a:blip r:embed="rId4"/>
          <a:stretch>
            <a:fillRect/>
          </a:stretch>
        </p:blipFill>
        <p:spPr>
          <a:xfrm>
            <a:off x="1051798" y="4432951"/>
            <a:ext cx="3262154" cy="2061499"/>
          </a:xfrm>
          <a:prstGeom prst="rect">
            <a:avLst/>
          </a:prstGeom>
        </p:spPr>
      </p:pic>
      <p:pic>
        <p:nvPicPr>
          <p:cNvPr id="21" name="Picture 20">
            <a:extLst>
              <a:ext uri="{FF2B5EF4-FFF2-40B4-BE49-F238E27FC236}">
                <a16:creationId xmlns:a16="http://schemas.microsoft.com/office/drawing/2014/main" id="{64048CCC-011D-4BFE-851F-5664F64AB1F1}"/>
              </a:ext>
            </a:extLst>
          </p:cNvPr>
          <p:cNvPicPr>
            <a:picLocks noChangeAspect="1"/>
          </p:cNvPicPr>
          <p:nvPr/>
        </p:nvPicPr>
        <p:blipFill>
          <a:blip r:embed="rId5"/>
          <a:stretch>
            <a:fillRect/>
          </a:stretch>
        </p:blipFill>
        <p:spPr>
          <a:xfrm>
            <a:off x="5196501" y="4385260"/>
            <a:ext cx="3095976" cy="1974769"/>
          </a:xfrm>
          <a:prstGeom prst="rect">
            <a:avLst/>
          </a:prstGeom>
        </p:spPr>
      </p:pic>
    </p:spTree>
    <p:extLst>
      <p:ext uri="{BB962C8B-B14F-4D97-AF65-F5344CB8AC3E}">
        <p14:creationId xmlns:p14="http://schemas.microsoft.com/office/powerpoint/2010/main" val="2508412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 par le cours</a:t>
            </a:r>
          </a:p>
        </p:txBody>
      </p:sp>
      <p:sp>
        <p:nvSpPr>
          <p:cNvPr id="22533" name="Espace réservé du pied de page 13"/>
          <p:cNvSpPr>
            <a:spLocks noGrp="1"/>
          </p:cNvSpPr>
          <p:nvPr>
            <p:ph type="ftr" sz="quarter" idx="10"/>
          </p:nvPr>
        </p:nvSpPr>
        <p:spPr bwMode="auto">
          <a:xfrm>
            <a:off x="3695679" y="6350985"/>
            <a:ext cx="3158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 Froduald Kabanza Froduald Kabanza</a:t>
            </a:r>
            <a:endParaRPr lang="en-US" altLang="en-US" dirty="0">
              <a:latin typeface="Calibri" pitchFamily="34" charset="0"/>
            </a:endParaRPr>
          </a:p>
        </p:txBody>
      </p:sp>
      <p:sp>
        <p:nvSpPr>
          <p:cNvPr id="22534" name="Espace réservé du numéro de diapositive 14"/>
          <p:cNvSpPr>
            <a:spLocks noGrp="1"/>
          </p:cNvSpPr>
          <p:nvPr>
            <p:ph type="sldNum" sz="quarter" idx="11"/>
          </p:nvPr>
        </p:nvSpPr>
        <p:spPr bwMode="auto">
          <a:xfrm>
            <a:off x="7920037" y="6452325"/>
            <a:ext cx="744676" cy="2399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ECBA33-07FD-491C-887E-917C796CBFBD}" type="slidenum">
              <a:rPr lang="en-US" altLang="en-US" smtClean="0">
                <a:latin typeface="Calibri" pitchFamily="34" charset="0"/>
              </a:rPr>
              <a:pPr/>
              <a:t>62</a:t>
            </a:fld>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fr-CA" altLang="en-US">
                <a:latin typeface="Calibri" pitchFamily="34" charset="0"/>
              </a:rPr>
              <a:t>IFT 615</a:t>
            </a:r>
            <a:endParaRPr lang="en-US" altLang="en-US">
              <a:latin typeface="Calibri" pitchFamily="34" charset="0"/>
            </a:endParaRPr>
          </a:p>
        </p:txBody>
      </p:sp>
      <p:cxnSp>
        <p:nvCxnSpPr>
          <p:cNvPr id="24" name="Connecteur droit avec flèche 23"/>
          <p:cNvCxnSpPr>
            <a:cxnSpLocks noChangeShapeType="1"/>
            <a:stCxn id="9" idx="0"/>
          </p:cNvCxnSpPr>
          <p:nvPr/>
        </p:nvCxnSpPr>
        <p:spPr bwMode="auto">
          <a:xfrm flipV="1">
            <a:off x="4283732" y="3933600"/>
            <a:ext cx="179193" cy="40080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3129838" y="3909716"/>
            <a:ext cx="770044" cy="41029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3735216" y="4334401"/>
            <a:ext cx="1097031" cy="584775"/>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agents </a:t>
            </a:r>
          </a:p>
          <a:p>
            <a:pPr algn="ctr">
              <a:defRPr/>
            </a:pPr>
            <a:r>
              <a:rPr lang="fr-CA" altLang="ko-KR" sz="1600" dirty="0">
                <a:latin typeface="Calibri" charset="0"/>
                <a:ea typeface="+mn-ea"/>
              </a:rPr>
              <a:t>intelligents</a:t>
            </a:r>
            <a:endParaRPr lang="fr-FR" sz="1600" dirty="0">
              <a:latin typeface="+mn-lt"/>
              <a:ea typeface="+mn-ea"/>
            </a:endParaRPr>
          </a:p>
        </p:txBody>
      </p:sp>
      <p:sp>
        <p:nvSpPr>
          <p:cNvPr id="2" name="Rectangle 1"/>
          <p:cNvSpPr>
            <a:spLocks noChangeArrowheads="1"/>
          </p:cNvSpPr>
          <p:nvPr/>
        </p:nvSpPr>
        <p:spPr bwMode="auto">
          <a:xfrm>
            <a:off x="5586947" y="3393821"/>
            <a:ext cx="1434688"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Raisonnement </a:t>
            </a:r>
          </a:p>
          <a:p>
            <a:pPr algn="ctr">
              <a:defRPr/>
            </a:pPr>
            <a:r>
              <a:rPr lang="fr-CA" altLang="ko-KR" sz="1600" dirty="0">
                <a:solidFill>
                  <a:schemeClr val="bg1">
                    <a:lumMod val="65000"/>
                  </a:schemeClr>
                </a:solidFill>
                <a:latin typeface="Calibri" charset="0"/>
                <a:ea typeface="+mn-ea"/>
              </a:rPr>
              <a:t>logique</a:t>
            </a:r>
            <a:endParaRPr lang="fr-FR" sz="1600" dirty="0">
              <a:solidFill>
                <a:schemeClr val="bg1">
                  <a:lumMod val="65000"/>
                </a:schemeClr>
              </a:solidFill>
              <a:latin typeface="+mn-lt"/>
              <a:ea typeface="+mn-ea"/>
            </a:endParaRPr>
          </a:p>
        </p:txBody>
      </p:sp>
      <p:sp>
        <p:nvSpPr>
          <p:cNvPr id="8" name="Rectangle 7"/>
          <p:cNvSpPr>
            <a:spLocks noChangeArrowheads="1"/>
          </p:cNvSpPr>
          <p:nvPr/>
        </p:nvSpPr>
        <p:spPr bwMode="auto">
          <a:xfrm>
            <a:off x="2423523" y="3324941"/>
            <a:ext cx="1412630"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Apprentissage </a:t>
            </a:r>
          </a:p>
          <a:p>
            <a:pPr algn="ctr">
              <a:defRPr/>
            </a:pPr>
            <a:r>
              <a:rPr lang="fr-CA" sz="1600" dirty="0">
                <a:latin typeface="Calibri" charset="0"/>
                <a:ea typeface="+mn-ea"/>
              </a:rPr>
              <a:t>automatique</a:t>
            </a:r>
            <a:endParaRPr lang="fr-FR" sz="1600" dirty="0">
              <a:latin typeface="+mn-lt"/>
              <a:ea typeface="+mn-ea"/>
            </a:endParaRPr>
          </a:p>
        </p:txBody>
      </p:sp>
      <p:sp>
        <p:nvSpPr>
          <p:cNvPr id="10" name="Rectangle 9"/>
          <p:cNvSpPr>
            <a:spLocks noChangeArrowheads="1"/>
          </p:cNvSpPr>
          <p:nvPr/>
        </p:nvSpPr>
        <p:spPr bwMode="auto">
          <a:xfrm>
            <a:off x="1547445" y="5524806"/>
            <a:ext cx="2010250"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Processus de décision </a:t>
            </a:r>
          </a:p>
          <a:p>
            <a:pPr algn="ctr">
              <a:defRPr/>
            </a:pPr>
            <a:r>
              <a:rPr lang="fr-CA" altLang="ko-KR" sz="1600" dirty="0">
                <a:solidFill>
                  <a:schemeClr val="bg1">
                    <a:lumMod val="65000"/>
                  </a:schemeClr>
                </a:solidFill>
                <a:latin typeface="Calibri" pitchFamily="34" charset="0"/>
                <a:ea typeface="Malgun Gothic" pitchFamily="34" charset="-127"/>
              </a:rPr>
              <a:t>de </a:t>
            </a:r>
            <a:r>
              <a:rPr lang="fr-CA" sz="1600" dirty="0">
                <a:solidFill>
                  <a:schemeClr val="bg1">
                    <a:lumMod val="65000"/>
                  </a:schemeClr>
                </a:solidFill>
                <a:latin typeface="Calibri" pitchFamily="34" charset="0"/>
                <a:ea typeface="Malgun Gothic" pitchFamily="34" charset="-127"/>
              </a:rPr>
              <a:t>Markov</a:t>
            </a:r>
            <a:endParaRPr lang="fr-FR" sz="1600" dirty="0">
              <a:solidFill>
                <a:schemeClr val="bg1">
                  <a:lumMod val="65000"/>
                </a:schemeClr>
              </a:solidFill>
              <a:latin typeface="Calibri" pitchFamily="34" charset="0"/>
            </a:endParaRPr>
          </a:p>
        </p:txBody>
      </p:sp>
      <p:sp>
        <p:nvSpPr>
          <p:cNvPr id="12" name="Rectangle 11"/>
          <p:cNvSpPr>
            <a:spLocks noChangeArrowheads="1"/>
          </p:cNvSpPr>
          <p:nvPr/>
        </p:nvSpPr>
        <p:spPr bwMode="auto">
          <a:xfrm>
            <a:off x="1642655" y="4320005"/>
            <a:ext cx="1473545"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Planification et </a:t>
            </a:r>
          </a:p>
          <a:p>
            <a:pPr algn="ctr">
              <a:defRPr/>
            </a:pPr>
            <a:r>
              <a:rPr lang="fr-CA" altLang="ko-KR" sz="1600" dirty="0">
                <a:solidFill>
                  <a:schemeClr val="bg1">
                    <a:lumMod val="65000"/>
                  </a:schemeClr>
                </a:solidFill>
                <a:latin typeface="Calibri" charset="0"/>
                <a:ea typeface="+mn-ea"/>
              </a:rPr>
              <a:t>jeu compétitifs</a:t>
            </a:r>
            <a:endParaRPr lang="fr-FR" sz="1600" dirty="0">
              <a:solidFill>
                <a:schemeClr val="bg1">
                  <a:lumMod val="65000"/>
                </a:schemeClr>
              </a:solidFill>
              <a:latin typeface="+mn-lt"/>
              <a:ea typeface="+mn-ea"/>
            </a:endParaRPr>
          </a:p>
        </p:txBody>
      </p:sp>
      <p:sp>
        <p:nvSpPr>
          <p:cNvPr id="13" name="Rectangle 12"/>
          <p:cNvSpPr>
            <a:spLocks noChangeArrowheads="1"/>
          </p:cNvSpPr>
          <p:nvPr/>
        </p:nvSpPr>
        <p:spPr bwMode="auto">
          <a:xfrm>
            <a:off x="5492690" y="5324099"/>
            <a:ext cx="1681511"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charset="0"/>
                <a:ea typeface="+mn-ea"/>
              </a:rPr>
              <a:t>Recherche heuristique locale</a:t>
            </a:r>
            <a:endParaRPr lang="fr-FR" sz="1600" dirty="0">
              <a:solidFill>
                <a:schemeClr val="bg1">
                  <a:lumMod val="65000"/>
                </a:schemeClr>
              </a:solidFill>
              <a:latin typeface="+mn-lt"/>
              <a:ea typeface="+mn-ea"/>
            </a:endParaRPr>
          </a:p>
        </p:txBody>
      </p:sp>
      <p:sp>
        <p:nvSpPr>
          <p:cNvPr id="14" name="Rectangle 13"/>
          <p:cNvSpPr>
            <a:spLocks noChangeArrowheads="1"/>
          </p:cNvSpPr>
          <p:nvPr/>
        </p:nvSpPr>
        <p:spPr bwMode="auto">
          <a:xfrm>
            <a:off x="5323675" y="4393951"/>
            <a:ext cx="1850526"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Recherche heuristique globale</a:t>
            </a:r>
            <a:endParaRPr lang="fr-FR" sz="1600" dirty="0">
              <a:solidFill>
                <a:schemeClr val="bg1">
                  <a:lumMod val="65000"/>
                </a:schemeClr>
              </a:solidFill>
              <a:latin typeface="Calibri" pitchFamily="34" charset="0"/>
            </a:endParaRPr>
          </a:p>
        </p:txBody>
      </p:sp>
      <p:sp>
        <p:nvSpPr>
          <p:cNvPr id="15" name="Rectangle 14"/>
          <p:cNvSpPr>
            <a:spLocks noChangeArrowheads="1"/>
          </p:cNvSpPr>
          <p:nvPr/>
        </p:nvSpPr>
        <p:spPr bwMode="auto">
          <a:xfrm>
            <a:off x="3868712" y="5922460"/>
            <a:ext cx="1256754" cy="338554"/>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Éthique et IA</a:t>
            </a:r>
            <a:endParaRPr lang="fr-FR" sz="1600" dirty="0">
              <a:latin typeface="+mn-lt"/>
              <a:ea typeface="+mn-ea"/>
            </a:endParaRPr>
          </a:p>
        </p:txBody>
      </p:sp>
      <p:sp>
        <p:nvSpPr>
          <p:cNvPr id="16" name="Rectangle 15"/>
          <p:cNvSpPr>
            <a:spLocks noChangeArrowheads="1"/>
          </p:cNvSpPr>
          <p:nvPr/>
        </p:nvSpPr>
        <p:spPr bwMode="auto">
          <a:xfrm>
            <a:off x="3954532" y="3339515"/>
            <a:ext cx="1388201" cy="584775"/>
          </a:xfrm>
          <a:prstGeom prst="rect">
            <a:avLst/>
          </a:prstGeom>
          <a:solidFill>
            <a:schemeClr val="bg1"/>
          </a:solidFill>
          <a:ln w="25400">
            <a:solidFill>
              <a:schemeClr val="tx2">
                <a:lumMod val="60000"/>
                <a:lumOff val="40000"/>
              </a:schemeClr>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Raisonnement</a:t>
            </a:r>
          </a:p>
          <a:p>
            <a:pPr algn="ctr">
              <a:defRPr/>
            </a:pPr>
            <a:r>
              <a:rPr lang="fr-CA" sz="1600" dirty="0">
                <a:latin typeface="Calibri" charset="0"/>
                <a:ea typeface="+mn-ea"/>
              </a:rPr>
              <a:t>probabiliste</a:t>
            </a:r>
            <a:endParaRPr lang="fr-FR" sz="1600" dirty="0">
              <a:latin typeface="+mn-lt"/>
              <a:ea typeface="+mn-ea"/>
            </a:endParaRPr>
          </a:p>
        </p:txBody>
      </p:sp>
      <p:cxnSp>
        <p:nvCxnSpPr>
          <p:cNvPr id="27" name="Connecteur droit avec flèche 26"/>
          <p:cNvCxnSpPr>
            <a:cxnSpLocks noChangeShapeType="1"/>
            <a:stCxn id="9" idx="3"/>
            <a:endCxn id="14" idx="1"/>
          </p:cNvCxnSpPr>
          <p:nvPr/>
        </p:nvCxnSpPr>
        <p:spPr bwMode="auto">
          <a:xfrm>
            <a:off x="4832247" y="4626789"/>
            <a:ext cx="491428" cy="5955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758243" y="4980513"/>
            <a:ext cx="734447" cy="63597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4283732" y="4919176"/>
            <a:ext cx="102026" cy="97048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stCxn id="9" idx="1"/>
            <a:endCxn id="12" idx="3"/>
          </p:cNvCxnSpPr>
          <p:nvPr/>
        </p:nvCxnSpPr>
        <p:spPr bwMode="auto">
          <a:xfrm flipH="1" flipV="1">
            <a:off x="3116200" y="4612393"/>
            <a:ext cx="619016" cy="14396"/>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p:cNvCxnSpPr>
          <p:nvPr/>
        </p:nvCxnSpPr>
        <p:spPr bwMode="auto">
          <a:xfrm flipH="1">
            <a:off x="3544762" y="4891385"/>
            <a:ext cx="498629" cy="78485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817071" y="3959538"/>
            <a:ext cx="813386" cy="39306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21559" y="1241513"/>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3735216" y="968343"/>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3695678" y="2015628"/>
            <a:ext cx="4758865" cy="1309312"/>
            <a:chOff x="2355239" y="2015627"/>
            <a:chExt cx="6099303" cy="1336751"/>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385531" y="2015628"/>
              <a:ext cx="1069011"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rPr>
                <a:t>V</a:t>
              </a:r>
              <a:r>
                <a:rPr lang="fr-CA" altLang="ko-KR" sz="1600" dirty="0">
                  <a:latin typeface="Calibri" charset="0"/>
                  <a:ea typeface="+mn-ea"/>
                </a:rPr>
                <a:t>ision par </a:t>
              </a:r>
            </a:p>
            <a:p>
              <a:pPr algn="ctr">
                <a:defRPr/>
              </a:pPr>
              <a:r>
                <a:rPr lang="fr-CA" altLang="ko-KR" sz="1600" dirty="0">
                  <a:latin typeface="Calibri" charset="0"/>
                  <a:ea typeface="+mn-ea"/>
                </a:rPr>
                <a:t>ordinateur</a:t>
              </a:r>
              <a:endParaRPr lang="fr-FR" sz="16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4469262" y="-98396"/>
              <a:ext cx="1336751" cy="5564798"/>
            </a:xfrm>
            <a:prstGeom prst="curvedConnector3">
              <a:avLst>
                <a:gd name="adj1" fmla="val 117460"/>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29" name="Rectangle 28">
            <a:extLst>
              <a:ext uri="{FF2B5EF4-FFF2-40B4-BE49-F238E27FC236}">
                <a16:creationId xmlns:a16="http://schemas.microsoft.com/office/drawing/2014/main" id="{30C3C5B1-5776-4650-8EF8-E56C7045F286}"/>
              </a:ext>
            </a:extLst>
          </p:cNvPr>
          <p:cNvSpPr>
            <a:spLocks noChangeArrowheads="1"/>
          </p:cNvSpPr>
          <p:nvPr/>
        </p:nvSpPr>
        <p:spPr bwMode="auto">
          <a:xfrm>
            <a:off x="7347748" y="3157044"/>
            <a:ext cx="1508233"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err="1">
                <a:latin typeface="Calibri" charset="0"/>
              </a:rPr>
              <a:t>Traitemen</a:t>
            </a:r>
            <a:r>
              <a:rPr lang="fr-FR" altLang="ko-KR" sz="1600" dirty="0"/>
              <a:t>t du</a:t>
            </a:r>
          </a:p>
          <a:p>
            <a:pPr algn="ctr">
              <a:defRPr/>
            </a:pPr>
            <a:r>
              <a:rPr lang="fr-FR" altLang="ko-KR" sz="1600" dirty="0">
                <a:latin typeface="Calibri" charset="0"/>
              </a:rPr>
              <a:t>Langage naturel</a:t>
            </a:r>
          </a:p>
        </p:txBody>
      </p:sp>
      <p:cxnSp>
        <p:nvCxnSpPr>
          <p:cNvPr id="31" name="Connector: Curved 30">
            <a:extLst>
              <a:ext uri="{FF2B5EF4-FFF2-40B4-BE49-F238E27FC236}">
                <a16:creationId xmlns:a16="http://schemas.microsoft.com/office/drawing/2014/main" id="{C0636592-C669-454E-BACB-0C0B57088A92}"/>
              </a:ext>
            </a:extLst>
          </p:cNvPr>
          <p:cNvCxnSpPr>
            <a:cxnSpLocks/>
            <a:endCxn id="29" idx="1"/>
          </p:cNvCxnSpPr>
          <p:nvPr/>
        </p:nvCxnSpPr>
        <p:spPr>
          <a:xfrm rot="16200000" flipH="1">
            <a:off x="6373609" y="2475292"/>
            <a:ext cx="1591419" cy="35685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36253E61-5A40-41FD-92D0-C00B4013A4B5}"/>
              </a:ext>
            </a:extLst>
          </p:cNvPr>
          <p:cNvSpPr txBox="1"/>
          <p:nvPr/>
        </p:nvSpPr>
        <p:spPr>
          <a:xfrm>
            <a:off x="403032" y="1114287"/>
            <a:ext cx="3005182" cy="2031325"/>
          </a:xfrm>
          <a:prstGeom prst="rect">
            <a:avLst/>
          </a:prstGeom>
          <a:noFill/>
          <a:ln w="19050">
            <a:solidFill>
              <a:schemeClr val="accent1"/>
            </a:solidFill>
          </a:ln>
        </p:spPr>
        <p:txBody>
          <a:bodyPr wrap="none" rtlCol="0">
            <a:spAutoFit/>
          </a:bodyPr>
          <a:lstStyle/>
          <a:p>
            <a:r>
              <a:rPr lang="fr-CA"/>
              <a:t>- Classifieur bayésien naïf</a:t>
            </a:r>
          </a:p>
          <a:p>
            <a:r>
              <a:rPr lang="fr-CA"/>
              <a:t>- Réseau bayésien</a:t>
            </a:r>
          </a:p>
          <a:p>
            <a:r>
              <a:rPr lang="fr-CA"/>
              <a:t>- Types d’inference</a:t>
            </a:r>
          </a:p>
          <a:p>
            <a:r>
              <a:rPr lang="fr-CA"/>
              <a:t>- Réseau bayésien dynamique</a:t>
            </a:r>
          </a:p>
          <a:p>
            <a:r>
              <a:rPr lang="fr-CA"/>
              <a:t>- Châine de Markov</a:t>
            </a:r>
          </a:p>
          <a:p>
            <a:r>
              <a:rPr lang="fr-CA"/>
              <a:t>- Châine de Markov chachée</a:t>
            </a:r>
          </a:p>
          <a:p>
            <a:r>
              <a:rPr lang="fr-CA"/>
              <a:t>- Filtre de particule</a:t>
            </a:r>
          </a:p>
        </p:txBody>
      </p:sp>
      <p:cxnSp>
        <p:nvCxnSpPr>
          <p:cNvPr id="7" name="Connector: Curved 6">
            <a:extLst>
              <a:ext uri="{FF2B5EF4-FFF2-40B4-BE49-F238E27FC236}">
                <a16:creationId xmlns:a16="http://schemas.microsoft.com/office/drawing/2014/main" id="{120F8457-23DB-42D2-ACD3-C9355AD6FD58}"/>
              </a:ext>
            </a:extLst>
          </p:cNvPr>
          <p:cNvCxnSpPr>
            <a:cxnSpLocks/>
            <a:stCxn id="16" idx="0"/>
          </p:cNvCxnSpPr>
          <p:nvPr/>
        </p:nvCxnSpPr>
        <p:spPr>
          <a:xfrm rot="16200000" flipV="1">
            <a:off x="3824467" y="2515348"/>
            <a:ext cx="590034" cy="105829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Vous devriez être capable de...</a:t>
            </a:r>
          </a:p>
        </p:txBody>
      </p:sp>
      <p:sp>
        <p:nvSpPr>
          <p:cNvPr id="102403" name="Rectangle 2"/>
          <p:cNvSpPr>
            <a:spLocks noGrp="1" noChangeArrowheads="1"/>
          </p:cNvSpPr>
          <p:nvPr>
            <p:ph idx="1"/>
          </p:nvPr>
        </p:nvSpPr>
        <p:spPr>
          <a:xfrm>
            <a:off x="457199" y="1500188"/>
            <a:ext cx="8283575" cy="4938712"/>
          </a:xfrm>
        </p:spPr>
        <p:txBody>
          <a:bodyPr/>
          <a:lstStyle/>
          <a:p>
            <a:pPr eaLnBrk="1" hangingPunct="1"/>
            <a:r>
              <a:rPr lang="fr-CA" altLang="en-US" dirty="0">
                <a:ea typeface="ＭＳ Ｐゴシック" pitchFamily="34" charset="-128"/>
              </a:rPr>
              <a:t>Distinguer les différents types d</a:t>
            </a:r>
            <a:r>
              <a:rPr lang="fr-CA" altLang="fr-FR" dirty="0">
                <a:ea typeface="ＭＳ Ｐゴシック" pitchFamily="34" charset="-128"/>
              </a:rPr>
              <a:t>’</a:t>
            </a:r>
            <a:r>
              <a:rPr lang="fr-CA" altLang="en-US" dirty="0">
                <a:ea typeface="ＭＳ Ｐゴシック" pitchFamily="34" charset="-128"/>
              </a:rPr>
              <a:t>inférence probabiliste temporelle:</a:t>
            </a:r>
          </a:p>
          <a:p>
            <a:pPr lvl="1" eaLnBrk="1" hangingPunct="1"/>
            <a:r>
              <a:rPr lang="fr-CA" altLang="en-US" dirty="0">
                <a:ea typeface="ＭＳ Ｐゴシック" pitchFamily="34" charset="-128"/>
              </a:rPr>
              <a:t>filtrage</a:t>
            </a:r>
          </a:p>
          <a:p>
            <a:pPr lvl="1" eaLnBrk="1" hangingPunct="1"/>
            <a:r>
              <a:rPr lang="fr-CA" altLang="en-US" dirty="0">
                <a:ea typeface="ＭＳ Ｐゴシック" pitchFamily="34" charset="-128"/>
              </a:rPr>
              <a:t>prédiction</a:t>
            </a:r>
          </a:p>
          <a:p>
            <a:pPr lvl="1" eaLnBrk="1" hangingPunct="1"/>
            <a:r>
              <a:rPr lang="fr-CA" altLang="en-US" dirty="0">
                <a:ea typeface="ＭＳ Ｐゴシック" pitchFamily="34" charset="-128"/>
              </a:rPr>
              <a:t>lissage</a:t>
            </a:r>
          </a:p>
          <a:p>
            <a:pPr lvl="1" eaLnBrk="1" hangingPunct="1"/>
            <a:r>
              <a:rPr lang="fr-CA" altLang="en-US" dirty="0">
                <a:ea typeface="ＭＳ Ｐゴシック" pitchFamily="34" charset="-128"/>
              </a:rPr>
              <a:t>explication la plus plausible</a:t>
            </a:r>
          </a:p>
          <a:p>
            <a:pPr eaLnBrk="1" hangingPunct="1"/>
            <a:endParaRPr lang="fr-CA" altLang="en-US" dirty="0">
              <a:ea typeface="ＭＳ Ｐゴシック" pitchFamily="34" charset="-128"/>
            </a:endParaRPr>
          </a:p>
          <a:p>
            <a:pPr eaLnBrk="1" hangingPunct="1"/>
            <a:r>
              <a:rPr lang="fr-CA" altLang="en-US" dirty="0">
                <a:ea typeface="ＭＳ Ｐゴシック" pitchFamily="34" charset="-128"/>
              </a:rPr>
              <a:t>Décrire ce qu</a:t>
            </a:r>
            <a:r>
              <a:rPr lang="fr-CA" altLang="fr-FR" dirty="0">
                <a:ea typeface="ＭＳ Ｐゴシック" pitchFamily="34" charset="-128"/>
              </a:rPr>
              <a:t>’</a:t>
            </a:r>
            <a:r>
              <a:rPr lang="fr-CA" altLang="en-US" dirty="0">
                <a:ea typeface="ＭＳ Ｐゴシック" pitchFamily="34" charset="-128"/>
              </a:rPr>
              <a:t>est un modèle de Markov caché</a:t>
            </a:r>
          </a:p>
          <a:p>
            <a:pPr lvl="1" eaLnBrk="1" hangingPunct="1"/>
            <a:r>
              <a:rPr lang="fr-CA" altLang="en-US" dirty="0">
                <a:ea typeface="ＭＳ Ｐゴシック" pitchFamily="34" charset="-128"/>
              </a:rPr>
              <a:t>Définir et calculer le tableau α par la programmation dynamique avant</a:t>
            </a:r>
          </a:p>
          <a:p>
            <a:pPr lvl="1" eaLnBrk="1" hangingPunct="1"/>
            <a:r>
              <a:rPr lang="fr-CA" altLang="en-US" dirty="0">
                <a:ea typeface="ＭＳ Ｐゴシック" pitchFamily="34" charset="-128"/>
              </a:rPr>
              <a:t>Appliquer le tableau α pour le filtrage et le calcul d’une séquence visible</a:t>
            </a:r>
          </a:p>
          <a:p>
            <a:pPr marL="457200" lvl="1" indent="0" eaLnBrk="1" hangingPunct="1">
              <a:buNone/>
            </a:pPr>
            <a:endParaRPr lang="fr-CA" altLang="en-US" dirty="0">
              <a:ea typeface="ＭＳ Ｐゴシック" pitchFamily="34" charset="-128"/>
            </a:endParaRPr>
          </a:p>
          <a:p>
            <a:r>
              <a:rPr lang="fr-CA" altLang="en-US" dirty="0">
                <a:ea typeface="ＭＳ Ｐゴシック" pitchFamily="34" charset="-128"/>
              </a:rPr>
              <a:t>Décrire et appliquer un filtre de particules</a:t>
            </a:r>
          </a:p>
          <a:p>
            <a:pPr marL="0" indent="0">
              <a:buNone/>
            </a:pPr>
            <a:endParaRPr lang="fr-CA" altLang="en-US" dirty="0">
              <a:ea typeface="ＭＳ Ｐゴシック" pitchFamily="34" charset="-128"/>
            </a:endParaRPr>
          </a:p>
          <a:p>
            <a:pPr eaLnBrk="1" hangingPunct="1"/>
            <a:r>
              <a:rPr lang="fr-CA" altLang="en-US" dirty="0">
                <a:ea typeface="ＭＳ Ｐゴシック" pitchFamily="34" charset="-128"/>
              </a:rPr>
              <a:t>Note: TP #3 porte sur ces sujets.</a:t>
            </a:r>
          </a:p>
        </p:txBody>
      </p:sp>
      <p:sp>
        <p:nvSpPr>
          <p:cNvPr id="102404" name="Espace réservé de la date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02405" name="Espace réservé du pied de page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02406" name="Espace réservé du numéro de diapositive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9342B11-1910-48FF-BBC1-5A0449F2A42B}" type="slidenum">
              <a:rPr lang="en-US" altLang="en-US" smtClean="0">
                <a:latin typeface="Calibri" pitchFamily="34" charset="0"/>
              </a:rPr>
              <a:pPr/>
              <a:t>63</a:t>
            </a:fld>
            <a:endParaRPr lang="en-US" altLang="en-US">
              <a:latin typeface="Calibri"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A7A-660F-D77A-5112-45457B37AEC4}"/>
              </a:ext>
            </a:extLst>
          </p:cNvPr>
          <p:cNvSpPr>
            <a:spLocks noGrp="1"/>
          </p:cNvSpPr>
          <p:nvPr>
            <p:ph type="ctrTitle"/>
          </p:nvPr>
        </p:nvSpPr>
        <p:spPr/>
        <p:txBody>
          <a:bodyPr/>
          <a:lstStyle/>
          <a:p>
            <a:r>
              <a:rPr lang="en-CA" dirty="0"/>
              <a:t>LA PARTIE SUIVANTE N’EST PAS COUVERTE PAR LES EXAMENS</a:t>
            </a:r>
            <a:endParaRPr lang="en-US" dirty="0"/>
          </a:p>
        </p:txBody>
      </p:sp>
    </p:spTree>
    <p:extLst>
      <p:ext uri="{BB962C8B-B14F-4D97-AF65-F5344CB8AC3E}">
        <p14:creationId xmlns:p14="http://schemas.microsoft.com/office/powerpoint/2010/main" val="1323970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Prédiction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α(</a:t>
            </a:r>
            <a:r>
              <a:rPr lang="fr-CA" altLang="ko-KR" dirty="0" err="1">
                <a:ea typeface="ＭＳ Ｐゴシック" pitchFamily="34" charset="-128"/>
              </a:rPr>
              <a:t>i,t</a:t>
            </a:r>
            <a:r>
              <a:rPr lang="fr-CA" altLang="ko-KR" dirty="0">
                <a:ea typeface="ＭＳ Ｐゴシック" pitchFamily="34" charset="-128"/>
              </a:rPr>
              <a:t>) peut être utilisé pour i</a:t>
            </a:r>
            <a:r>
              <a:rPr lang="fr-CA" altLang="en-US" dirty="0">
                <a:ea typeface="ＭＳ Ｐゴシック" pitchFamily="34" charset="-128"/>
              </a:rPr>
              <a:t>nférer la distribution de prédiction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t+k</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a:t>
            </a:r>
          </a:p>
          <a:p>
            <a:pPr eaLnBrk="1" hangingPunct="1"/>
            <a:r>
              <a:rPr lang="fr-CA" altLang="ko-KR" dirty="0">
                <a:ea typeface="ＭＳ Ｐゴシック" pitchFamily="34" charset="-128"/>
              </a:rPr>
              <a:t>On utilise également un programme dynamique</a:t>
            </a:r>
            <a:endParaRPr lang="fr-CA" altLang="ko-KR" b="1" dirty="0">
              <a:ea typeface="ＭＳ Ｐゴシック" pitchFamily="34" charset="-128"/>
            </a:endParaRPr>
          </a:p>
          <a:p>
            <a:pPr lvl="1" eaLnBrk="1" hangingPunct="1"/>
            <a:r>
              <a:rPr lang="fr-CA" altLang="ko-KR" dirty="0">
                <a:ea typeface="ＭＳ Ｐゴシック" pitchFamily="34" charset="-128"/>
              </a:rPr>
              <a:t>Notons π(</a:t>
            </a:r>
            <a:r>
              <a:rPr lang="fr-CA" altLang="ko-KR" dirty="0" err="1">
                <a:ea typeface="ＭＳ Ｐゴシック" pitchFamily="34" charset="-128"/>
              </a:rPr>
              <a:t>i,k</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p>
          <a:p>
            <a:pPr lvl="1" eaLnBrk="1" hangingPunct="1"/>
            <a:r>
              <a:rPr lang="fr-CA" altLang="ko-KR" dirty="0">
                <a:ea typeface="ＭＳ Ｐゴシック" pitchFamily="34" charset="-128"/>
              </a:rPr>
              <a:t>Récursivement:</a:t>
            </a:r>
            <a:br>
              <a:rPr lang="fr-CA" altLang="ko-KR" dirty="0">
                <a:ea typeface="ＭＳ Ｐゴシック" pitchFamily="34" charset="-128"/>
              </a:rPr>
            </a:br>
            <a:r>
              <a:rPr lang="fr-CA" altLang="ko-KR" dirty="0">
                <a:ea typeface="ＭＳ Ｐゴシック" pitchFamily="34" charset="-128"/>
              </a:rPr>
              <a:t>π(i,k+1)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i="1" baseline="-25000" dirty="0">
                <a:ea typeface="ＭＳ Ｐゴシック" pitchFamily="34" charset="-128"/>
              </a:rPr>
              <a:t> </a:t>
            </a:r>
            <a:r>
              <a:rPr lang="fr-CA" altLang="ko-KR" i="1" dirty="0">
                <a:ea typeface="ＭＳ Ｐゴシック" pitchFamily="34" charset="-128"/>
              </a:rPr>
              <a:t>= j, </a:t>
            </a:r>
            <a:r>
              <a:rPr lang="fr-CA" altLang="ko-KR" i="1" dirty="0" err="1">
                <a:ea typeface="ＭＳ Ｐゴシック" pitchFamily="34" charset="-128"/>
              </a:rPr>
              <a:t>S</a:t>
            </a:r>
            <a:r>
              <a:rPr lang="fr-CA" altLang="ko-KR" i="1" baseline="-25000" dirty="0" err="1">
                <a:ea typeface="ＭＳ Ｐゴシック" pitchFamily="34" charset="-128"/>
              </a:rPr>
              <a:t>t+k</a:t>
            </a:r>
            <a:r>
              <a:rPr lang="fr-CA" altLang="ko-KR" i="1" dirty="0">
                <a:ea typeface="ＭＳ Ｐゴシック" pitchFamily="34" charset="-128"/>
              </a:rPr>
              <a:t>=s</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s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br>
              <a:rPr lang="fr-CA" altLang="en-US" dirty="0">
                <a:ea typeface="ＭＳ Ｐゴシック" pitchFamily="34" charset="-128"/>
              </a:rPr>
            </a:b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π(i,0) =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H</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i</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 =</a:t>
            </a:r>
            <a:r>
              <a:rPr lang="fr-CA" altLang="ko-KR" dirty="0">
                <a:ea typeface="ＭＳ Ｐゴシック" pitchFamily="34" charset="-128"/>
              </a:rPr>
              <a:t>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endParaRPr lang="fr-CA" altLang="en-US" dirty="0">
              <a:ea typeface="ＭＳ Ｐゴシック" pitchFamily="34" charset="-128"/>
              <a:sym typeface="Symbol" pitchFamily="18" charset="2"/>
            </a:endParaRPr>
          </a:p>
          <a:p>
            <a:pPr eaLnBrk="1" hangingPunct="1"/>
            <a:r>
              <a:rPr lang="fr-CA" altLang="ko-KR" dirty="0">
                <a:ea typeface="ＭＳ Ｐゴシック" pitchFamily="34" charset="-128"/>
                <a:sym typeface="Symbol" pitchFamily="18" charset="2"/>
              </a:rPr>
              <a:t>On pourrait également faire une prédiction de </a:t>
            </a:r>
            <a:r>
              <a:rPr lang="fr-CA" altLang="ko-KR" i="1" dirty="0" err="1">
                <a:ea typeface="ＭＳ Ｐゴシック" pitchFamily="34" charset="-128"/>
                <a:sym typeface="Symbol" pitchFamily="18" charset="2"/>
              </a:rPr>
              <a:t>S</a:t>
            </a:r>
            <a:r>
              <a:rPr lang="fr-CA" altLang="ko-KR" i="1" baseline="-25000" dirty="0" err="1">
                <a:ea typeface="ＭＳ Ｐゴシック" pitchFamily="34" charset="-128"/>
                <a:sym typeface="Symbol" pitchFamily="18" charset="2"/>
              </a:rPr>
              <a:t>t+k</a:t>
            </a:r>
            <a:endParaRPr lang="fr-CA" altLang="ko-KR" i="1" baseline="-25000" dirty="0">
              <a:ea typeface="ＭＳ Ｐゴシック" pitchFamily="34" charset="-128"/>
              <a:sym typeface="Symbol" pitchFamily="18" charset="2"/>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S</a:t>
            </a:r>
            <a:r>
              <a:rPr lang="fr-CA" altLang="ko-KR" i="1" baseline="-25000" dirty="0" err="1">
                <a:ea typeface="ＭＳ Ｐゴシック" pitchFamily="34" charset="-128"/>
              </a:rPr>
              <a:t>t+k</a:t>
            </a:r>
            <a:r>
              <a:rPr lang="fr-CA" altLang="ko-KR" dirty="0">
                <a:ea typeface="ＭＳ Ｐゴシック" pitchFamily="34" charset="-128"/>
              </a:rPr>
              <a:t> = s|</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ko-KR" dirty="0">
              <a:ea typeface="ＭＳ Ｐゴシック" pitchFamily="34" charset="-128"/>
              <a:sym typeface="Symbol" pitchFamily="18" charset="2"/>
            </a:endParaRPr>
          </a:p>
          <a:p>
            <a:pPr lvl="1" eaLnBrk="1" hangingPunct="1"/>
            <a:endParaRPr lang="fr-CA" altLang="ko-KR" i="1" baseline="-25000" dirty="0">
              <a:ea typeface="ＭＳ Ｐゴシック" pitchFamily="34" charset="-128"/>
            </a:endParaRPr>
          </a:p>
        </p:txBody>
      </p:sp>
      <p:sp>
        <p:nvSpPr>
          <p:cNvPr id="542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42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42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D62C2EB-5B82-4FBD-98C2-3D8201CB6E0A}" type="slidenum">
              <a:rPr lang="en-US" altLang="en-US" smtClean="0">
                <a:latin typeface="Calibri" pitchFamily="34" charset="0"/>
              </a:rPr>
              <a:pPr/>
              <a:t>65</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animEffect transition="in" filter="fade">
                                      <p:cBhvr>
                                        <p:cTn id="7" dur="500"/>
                                        <p:tgtEl>
                                          <p:spTgt spid="16896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3" end="3"/>
                                            </p:txEl>
                                          </p:spTgt>
                                        </p:tgtEl>
                                        <p:attrNameLst>
                                          <p:attrName>style.visibility</p:attrName>
                                        </p:attrNameLst>
                                      </p:cBhvr>
                                      <p:to>
                                        <p:strVal val="visible"/>
                                      </p:to>
                                    </p:set>
                                    <p:animEffect transition="in" filter="fade">
                                      <p:cBhvr>
                                        <p:cTn id="12" dur="500"/>
                                        <p:tgtEl>
                                          <p:spTgt spid="16896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4" end="4"/>
                                            </p:txEl>
                                          </p:spTgt>
                                        </p:tgtEl>
                                        <p:attrNameLst>
                                          <p:attrName>style.visibility</p:attrName>
                                        </p:attrNameLst>
                                      </p:cBhvr>
                                      <p:to>
                                        <p:strVal val="visible"/>
                                      </p:to>
                                    </p:set>
                                    <p:animEffect transition="in" filter="fade">
                                      <p:cBhvr>
                                        <p:cTn id="17" dur="500"/>
                                        <p:tgtEl>
                                          <p:spTgt spid="16896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6" end="6"/>
                                            </p:txEl>
                                          </p:spTgt>
                                        </p:tgtEl>
                                        <p:attrNameLst>
                                          <p:attrName>style.visibility</p:attrName>
                                        </p:attrNameLst>
                                      </p:cBhvr>
                                      <p:to>
                                        <p:strVal val="visible"/>
                                      </p:to>
                                    </p:set>
                                    <p:animEffect transition="in" filter="fade">
                                      <p:cBhvr>
                                        <p:cTn id="25" dur="500"/>
                                        <p:tgtEl>
                                          <p:spTgt spid="1689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a:xfrm>
            <a:off x="468313" y="1600200"/>
            <a:ext cx="8224750" cy="4725444"/>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eaLnBrk="1" hangingPunct="1"/>
            <a:r>
              <a:rPr lang="fr-CA" altLang="ko-KR" b="1" dirty="0">
                <a:solidFill>
                  <a:srgbClr val="000099"/>
                </a:solidFill>
                <a:ea typeface="ＭＳ Ｐゴシック" pitchFamily="34" charset="-128"/>
              </a:rPr>
              <a:t>Voir la suite dans les diapos en ligne (cachés)</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53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600A99-4DBD-4DFE-9344-1A4A0611646E}" type="slidenum">
              <a:rPr lang="en-US" altLang="en-US" smtClean="0">
                <a:latin typeface="Calibri" pitchFamily="34" charset="0"/>
              </a:rPr>
              <a:pPr/>
              <a:t>66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π(i,0) =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53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600A99-4DBD-4DFE-9344-1A4A0611646E}" type="slidenum">
              <a:rPr lang="en-US" altLang="en-US" smtClean="0">
                <a:latin typeface="Calibri" pitchFamily="34" charset="0"/>
              </a:rPr>
              <a:pPr/>
              <a:t>67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extLst>
      <p:ext uri="{BB962C8B-B14F-4D97-AF65-F5344CB8AC3E}">
        <p14:creationId xmlns:p14="http://schemas.microsoft.com/office/powerpoint/2010/main" val="224076712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63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 </a:t>
            </a:r>
            <a:r>
              <a:rPr lang="fr-CA" altLang="en-US" dirty="0">
                <a:solidFill>
                  <a:srgbClr val="000000"/>
                </a:solidFill>
                <a:ea typeface="ＭＳ Ｐゴシック" pitchFamily="34" charset="-128"/>
              </a:rPr>
              <a:t>α(0,4) / ( α(0,4) + α(1,4) )</a:t>
            </a:r>
          </a:p>
        </p:txBody>
      </p:sp>
      <p:sp>
        <p:nvSpPr>
          <p:cNvPr id="563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63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63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033AE07-0A5F-4613-820C-3F6DF8FB0DA7}" type="slidenum">
              <a:rPr lang="en-US" altLang="en-US" smtClean="0">
                <a:latin typeface="Calibri" pitchFamily="34" charset="0"/>
              </a:rPr>
              <a:pPr/>
              <a:t>68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63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63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638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642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73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a:t>
            </a:r>
            <a:r>
              <a:rPr lang="fr-CA" altLang="en-US" dirty="0">
                <a:solidFill>
                  <a:srgbClr val="000000"/>
                </a:solidFill>
                <a:ea typeface="ＭＳ Ｐゴシック" pitchFamily="34" charset="-128"/>
              </a:rPr>
              <a:t>= </a:t>
            </a:r>
            <a:r>
              <a:rPr lang="fr-FR" altLang="en-US" dirty="0">
                <a:ea typeface="ＭＳ Ｐゴシック" pitchFamily="34" charset="-128"/>
              </a:rPr>
              <a:t>0.04427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0.68466</a:t>
            </a:r>
            <a:endParaRPr lang="fr-CA" altLang="en-US" dirty="0">
              <a:solidFill>
                <a:srgbClr val="000000"/>
              </a:solidFill>
              <a:ea typeface="ＭＳ Ｐゴシック" pitchFamily="34" charset="-128"/>
            </a:endParaRPr>
          </a:p>
        </p:txBody>
      </p:sp>
      <p:sp>
        <p:nvSpPr>
          <p:cNvPr id="573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73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735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2B12620-3D96-46D4-9F50-2957609BE334}" type="slidenum">
              <a:rPr lang="en-US" altLang="en-US" smtClean="0">
                <a:latin typeface="Calibri" pitchFamily="34" charset="0"/>
              </a:rPr>
              <a:pPr/>
              <a:t>69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endParaRPr lang="fr-FR" sz="1800" dirty="0"/>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74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74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741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7447"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Exemple</a:t>
            </a:r>
          </a:p>
        </p:txBody>
      </p:sp>
      <p:sp>
        <p:nvSpPr>
          <p:cNvPr id="13315" name="Rectangle 3"/>
          <p:cNvSpPr>
            <a:spLocks noGrp="1" noChangeArrowheads="1"/>
          </p:cNvSpPr>
          <p:nvPr>
            <p:ph idx="1"/>
          </p:nvPr>
        </p:nvSpPr>
        <p:spPr>
          <a:xfrm>
            <a:off x="443446" y="1416357"/>
            <a:ext cx="8229600" cy="4525963"/>
          </a:xfrm>
        </p:spPr>
        <p:txBody>
          <a:bodyPr/>
          <a:lstStyle/>
          <a:p>
            <a:pPr eaLnBrk="1" hangingPunct="1"/>
            <a:r>
              <a:rPr lang="fr-CA" altLang="en-US" dirty="0">
                <a:ea typeface="ＭＳ Ｐゴシック" pitchFamily="34" charset="-128"/>
              </a:rPr>
              <a:t>« Un gardien de sécurité passe un mois dans un édifice sous-terrain, sans sortir. Chaque jour, son directeur arrive avec ou sans parapluie. Le gardien veut inférer la possibilité qu</a:t>
            </a:r>
            <a:r>
              <a:rPr lang="fr-CA" altLang="fr-FR" dirty="0">
                <a:ea typeface="ＭＳ Ｐゴシック" pitchFamily="34" charset="-128"/>
              </a:rPr>
              <a:t>’</a:t>
            </a:r>
            <a:r>
              <a:rPr lang="fr-CA" altLang="en-US" dirty="0">
                <a:ea typeface="ＭＳ Ｐゴシック" pitchFamily="34" charset="-128"/>
              </a:rPr>
              <a:t>il ait plu ou non en fonction des séquences d</a:t>
            </a:r>
            <a:r>
              <a:rPr lang="fr-CA" altLang="fr-FR" dirty="0">
                <a:ea typeface="ＭＳ Ｐゴシック" pitchFamily="34" charset="-128"/>
              </a:rPr>
              <a:t>’</a:t>
            </a:r>
            <a:r>
              <a:rPr lang="fr-CA" altLang="en-US" dirty="0">
                <a:ea typeface="ＭＳ Ｐゴシック" pitchFamily="34" charset="-128"/>
              </a:rPr>
              <a:t>observation du parapluie. »</a:t>
            </a:r>
          </a:p>
          <a:p>
            <a:pPr eaLnBrk="1" hangingPunct="1"/>
            <a:r>
              <a:rPr lang="fr-CA" altLang="en-US" dirty="0">
                <a:ea typeface="ＭＳ Ｐゴシック" pitchFamily="34" charset="-128"/>
              </a:rPr>
              <a:t>Modélisation:</a:t>
            </a:r>
          </a:p>
          <a:p>
            <a:pPr lvl="1" eaLnBrk="1" hangingPunct="1"/>
            <a:r>
              <a:rPr lang="fr-CA" altLang="en-US" dirty="0">
                <a:ea typeface="ＭＳ Ｐゴシック" pitchFamily="34" charset="-128"/>
              </a:rPr>
              <a:t>Variables: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err="1">
                <a:ea typeface="ＭＳ Ｐゴシック" pitchFamily="34" charset="-128"/>
              </a:rPr>
              <a:t>R</a:t>
            </a:r>
            <a:r>
              <a:rPr lang="fr-CA" altLang="en-US" i="1" baseline="-25000" dirty="0" err="1">
                <a:ea typeface="ＭＳ Ｐゴシック" pitchFamily="34" charset="-128"/>
              </a:rPr>
              <a:t>t</a:t>
            </a:r>
            <a:r>
              <a:rPr lang="fr-CA" altLang="en-US" dirty="0">
                <a:ea typeface="ＭＳ Ｐゴシック" pitchFamily="34" charset="-128"/>
              </a:rPr>
              <a:t>} (pour « </a:t>
            </a:r>
            <a:r>
              <a:rPr lang="fr-CA" altLang="en-US" i="1" dirty="0">
                <a:ea typeface="ＭＳ Ｐゴシック" pitchFamily="34" charset="-128"/>
              </a:rPr>
              <a:t>Rain</a:t>
            </a:r>
            <a:r>
              <a:rPr lang="fr-CA" altLang="en-US" dirty="0">
                <a:ea typeface="ＭＳ Ｐゴシック" pitchFamily="34" charset="-128"/>
              </a:rPr>
              <a:t> ») et </a:t>
            </a:r>
            <a:r>
              <a:rPr lang="fr-CA" altLang="en-US" i="1" dirty="0" err="1">
                <a:ea typeface="ＭＳ Ｐゴシック" pitchFamily="34" charset="-128"/>
              </a:rPr>
              <a:t>E</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U</a:t>
            </a:r>
            <a:r>
              <a:rPr lang="fr-CA" altLang="en-US" i="1" baseline="-25000" dirty="0">
                <a:ea typeface="ＭＳ Ｐゴシック" pitchFamily="34" charset="-128"/>
              </a:rPr>
              <a:t>t</a:t>
            </a:r>
            <a:r>
              <a:rPr lang="fr-CA" altLang="en-US" dirty="0">
                <a:ea typeface="ＭＳ Ｐゴシック" pitchFamily="34" charset="-128"/>
              </a:rPr>
              <a:t>} (pour « </a:t>
            </a:r>
            <a:r>
              <a:rPr lang="fr-CA" altLang="en-US" i="1" dirty="0" err="1">
                <a:ea typeface="ＭＳ Ｐゴシック" pitchFamily="34" charset="-128"/>
              </a:rPr>
              <a:t>Umbrella</a:t>
            </a:r>
            <a:r>
              <a:rPr lang="fr-CA" altLang="en-US" dirty="0">
                <a:ea typeface="ＭＳ Ｐゴシック" pitchFamily="34" charset="-128"/>
              </a:rPr>
              <a:t> »).</a:t>
            </a:r>
          </a:p>
          <a:p>
            <a:pPr lvl="1" eaLnBrk="1" hangingPunct="1"/>
            <a:r>
              <a:rPr lang="fr-CA" altLang="en-US" dirty="0">
                <a:ea typeface="ＭＳ Ｐゴシック" pitchFamily="34" charset="-128"/>
              </a:rPr>
              <a:t>Dépendances entre les variables (</a:t>
            </a:r>
            <a:r>
              <a:rPr lang="fr-CA" altLang="en-US" dirty="0" err="1">
                <a:ea typeface="ＭＳ Ｐゴシック" pitchFamily="34" charset="-128"/>
              </a:rPr>
              <a:t>c-.à-d</a:t>
            </a:r>
            <a:r>
              <a:rPr lang="fr-CA" altLang="en-US" dirty="0">
                <a:ea typeface="ＭＳ Ｐゴシック" pitchFamily="34" charset="-128"/>
              </a:rPr>
              <a:t>., le </a:t>
            </a:r>
            <a:r>
              <a:rPr lang="fr-FR" altLang="en-US" dirty="0">
                <a:ea typeface="ＭＳ Ｐゴシック" pitchFamily="34" charset="-128"/>
              </a:rPr>
              <a:t>RBD</a:t>
            </a:r>
            <a:r>
              <a:rPr lang="fr-CA" altLang="en-US" dirty="0">
                <a:ea typeface="ＭＳ Ｐゴシック" pitchFamily="34" charset="-128"/>
              </a:rPr>
              <a:t>):</a:t>
            </a:r>
          </a:p>
          <a:p>
            <a:pPr marL="457200" lvl="1" indent="0" eaLnBrk="1" hangingPunct="1">
              <a:buNone/>
            </a:pPr>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r>
              <a:rPr lang="fr-CA" altLang="en-US" dirty="0">
                <a:ea typeface="ＭＳ Ｐゴシック" pitchFamily="34" charset="-128"/>
              </a:rPr>
              <a:t>Modèle des transitions:</a:t>
            </a:r>
            <a:r>
              <a:rPr lang="fr-CA" altLang="en-US" dirty="0">
                <a:solidFill>
                  <a:srgbClr val="000000"/>
                </a:solidFill>
                <a:ea typeface="ＭＳ Ｐゴシック" pitchFamily="34" charset="-128"/>
              </a:rPr>
              <a:t>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a:solidFill>
                  <a:srgbClr val="000000"/>
                </a:solidFill>
                <a:ea typeface="ＭＳ Ｐゴシック" pitchFamily="34" charset="-128"/>
              </a:rPr>
              <a:t>R</a:t>
            </a:r>
            <a:r>
              <a:rPr lang="fr-CA" altLang="en-US" i="1" baseline="-25000" dirty="0">
                <a:solidFill>
                  <a:srgbClr val="000000"/>
                </a:solidFill>
                <a:ea typeface="ＭＳ Ｐゴシック" pitchFamily="34" charset="-128"/>
              </a:rPr>
              <a:t>t-1</a:t>
            </a:r>
            <a:r>
              <a:rPr lang="fr-CA" altLang="en-US" dirty="0">
                <a:solidFill>
                  <a:srgbClr val="000000"/>
                </a:solidFill>
                <a:ea typeface="ＭＳ Ｐゴシック" pitchFamily="34" charset="-128"/>
              </a:rPr>
              <a:t>). Modèle d</a:t>
            </a:r>
            <a:r>
              <a:rPr lang="fr-CA" altLang="fr-FR" dirty="0">
                <a:solidFill>
                  <a:srgbClr val="000000"/>
                </a:solidFill>
                <a:ea typeface="ＭＳ Ｐゴシック" pitchFamily="34" charset="-128"/>
              </a:rPr>
              <a:t>’</a:t>
            </a:r>
            <a:r>
              <a:rPr lang="fr-CA" altLang="en-US" dirty="0">
                <a:solidFill>
                  <a:srgbClr val="000000"/>
                </a:solidFill>
                <a:ea typeface="ＭＳ Ｐゴシック" pitchFamily="34" charset="-128"/>
              </a:rPr>
              <a:t>observation: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a:solidFill>
                  <a:srgbClr val="000000"/>
                </a:solidFill>
                <a:ea typeface="ＭＳ Ｐゴシック" pitchFamily="34" charset="-128"/>
              </a:rPr>
              <a:t>U</a:t>
            </a:r>
            <a:r>
              <a:rPr lang="fr-CA" altLang="en-US" i="1" baseline="-25000" dirty="0">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a:t>
            </a:r>
          </a:p>
          <a:p>
            <a:pPr lvl="1" eaLnBrk="1" hangingPunct="1">
              <a:buFont typeface="Wingdings" pitchFamily="2" charset="2"/>
              <a:buNone/>
            </a:pPr>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p:txBody>
      </p:sp>
      <p:grpSp>
        <p:nvGrpSpPr>
          <p:cNvPr id="13316" name="Group 67"/>
          <p:cNvGrpSpPr>
            <a:grpSpLocks/>
          </p:cNvGrpSpPr>
          <p:nvPr/>
        </p:nvGrpSpPr>
        <p:grpSpPr bwMode="auto">
          <a:xfrm>
            <a:off x="1565275" y="4014788"/>
            <a:ext cx="6034088" cy="1803400"/>
            <a:chOff x="480" y="1536"/>
            <a:chExt cx="4512" cy="1719"/>
          </a:xfrm>
        </p:grpSpPr>
        <p:grpSp>
          <p:nvGrpSpPr>
            <p:cNvPr id="13320" name="Group 59"/>
            <p:cNvGrpSpPr>
              <a:grpSpLocks/>
            </p:cNvGrpSpPr>
            <p:nvPr/>
          </p:nvGrpSpPr>
          <p:grpSpPr bwMode="auto">
            <a:xfrm>
              <a:off x="3792" y="1536"/>
              <a:ext cx="768" cy="480"/>
              <a:chOff x="3792" y="1872"/>
              <a:chExt cx="768" cy="480"/>
            </a:xfrm>
          </p:grpSpPr>
          <p:sp>
            <p:nvSpPr>
              <p:cNvPr id="13343"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4"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4"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13321" name="Group 60"/>
            <p:cNvGrpSpPr>
              <a:grpSpLocks/>
            </p:cNvGrpSpPr>
            <p:nvPr/>
          </p:nvGrpSpPr>
          <p:grpSpPr bwMode="auto">
            <a:xfrm>
              <a:off x="2334" y="1536"/>
              <a:ext cx="768" cy="480"/>
              <a:chOff x="2334" y="1872"/>
              <a:chExt cx="768" cy="480"/>
            </a:xfrm>
          </p:grpSpPr>
          <p:sp>
            <p:nvSpPr>
              <p:cNvPr id="13341"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2"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42"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11" name="Line 16"/>
            <p:cNvSpPr>
              <a:spLocks noChangeShapeType="1"/>
            </p:cNvSpPr>
            <p:nvPr/>
          </p:nvSpPr>
          <p:spPr bwMode="auto">
            <a:xfrm>
              <a:off x="48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2" name="Line 17"/>
            <p:cNvSpPr>
              <a:spLocks noChangeShapeType="1"/>
            </p:cNvSpPr>
            <p:nvPr/>
          </p:nvSpPr>
          <p:spPr bwMode="auto">
            <a:xfrm>
              <a:off x="168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3" name="Line 18"/>
            <p:cNvSpPr>
              <a:spLocks noChangeShapeType="1"/>
            </p:cNvSpPr>
            <p:nvPr/>
          </p:nvSpPr>
          <p:spPr bwMode="auto">
            <a:xfrm>
              <a:off x="312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4" name="Line 19"/>
            <p:cNvSpPr>
              <a:spLocks noChangeShapeType="1"/>
            </p:cNvSpPr>
            <p:nvPr/>
          </p:nvSpPr>
          <p:spPr bwMode="auto">
            <a:xfrm>
              <a:off x="456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13326" name="Group 61"/>
            <p:cNvGrpSpPr>
              <a:grpSpLocks/>
            </p:cNvGrpSpPr>
            <p:nvPr/>
          </p:nvGrpSpPr>
          <p:grpSpPr bwMode="auto">
            <a:xfrm>
              <a:off x="912" y="1536"/>
              <a:ext cx="768" cy="480"/>
              <a:chOff x="912" y="1872"/>
              <a:chExt cx="768" cy="480"/>
            </a:xfrm>
          </p:grpSpPr>
          <p:sp>
            <p:nvSpPr>
              <p:cNvPr id="13339"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0"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0"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3327" name="Group 58"/>
            <p:cNvGrpSpPr>
              <a:grpSpLocks/>
            </p:cNvGrpSpPr>
            <p:nvPr/>
          </p:nvGrpSpPr>
          <p:grpSpPr bwMode="auto">
            <a:xfrm>
              <a:off x="3612" y="2727"/>
              <a:ext cx="1113" cy="528"/>
              <a:chOff x="3612" y="3063"/>
              <a:chExt cx="1113" cy="528"/>
            </a:xfrm>
          </p:grpSpPr>
          <p:sp>
            <p:nvSpPr>
              <p:cNvPr id="13337"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8"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8"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3328" name="Group 57"/>
            <p:cNvGrpSpPr>
              <a:grpSpLocks/>
            </p:cNvGrpSpPr>
            <p:nvPr/>
          </p:nvGrpSpPr>
          <p:grpSpPr bwMode="auto">
            <a:xfrm>
              <a:off x="2208" y="2727"/>
              <a:ext cx="1023" cy="528"/>
              <a:chOff x="2208" y="3063"/>
              <a:chExt cx="1023" cy="528"/>
            </a:xfrm>
          </p:grpSpPr>
          <p:sp>
            <p:nvSpPr>
              <p:cNvPr id="13335"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6"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36"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3329" name="Group 56"/>
            <p:cNvGrpSpPr>
              <a:grpSpLocks/>
            </p:cNvGrpSpPr>
            <p:nvPr/>
          </p:nvGrpSpPr>
          <p:grpSpPr bwMode="auto">
            <a:xfrm>
              <a:off x="816" y="2727"/>
              <a:ext cx="978" cy="528"/>
              <a:chOff x="816" y="3063"/>
              <a:chExt cx="978" cy="528"/>
            </a:xfrm>
          </p:grpSpPr>
          <p:sp>
            <p:nvSpPr>
              <p:cNvPr id="13333"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4"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4"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9" name="Line 53"/>
            <p:cNvSpPr>
              <a:spLocks noChangeShapeType="1"/>
            </p:cNvSpPr>
            <p:nvPr/>
          </p:nvSpPr>
          <p:spPr bwMode="auto">
            <a:xfrm>
              <a:off x="129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0" name="Line 54"/>
            <p:cNvSpPr>
              <a:spLocks noChangeShapeType="1"/>
            </p:cNvSpPr>
            <p:nvPr/>
          </p:nvSpPr>
          <p:spPr bwMode="auto">
            <a:xfrm>
              <a:off x="2688"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1" name="Line 55"/>
            <p:cNvSpPr>
              <a:spLocks noChangeShapeType="1"/>
            </p:cNvSpPr>
            <p:nvPr/>
          </p:nvSpPr>
          <p:spPr bwMode="auto">
            <a:xfrm>
              <a:off x="417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sp>
        <p:nvSpPr>
          <p:cNvPr id="13317"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3318"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3319"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3FC476-487A-4A54-8FF9-E252630051F7}" type="slidenum">
              <a:rPr lang="en-US" altLang="en-US" smtClean="0">
                <a:latin typeface="Calibri" pitchFamily="34" charset="0"/>
              </a:rPr>
              <a:pPr/>
              <a:t>7</a:t>
            </a:fld>
            <a:endParaRPr lang="en-US" altLang="en-US">
              <a:latin typeface="Calibri" pitchFamily="34"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83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π(1,0) </a:t>
            </a:r>
            <a:r>
              <a:rPr lang="fr-CA" altLang="en-US" dirty="0">
                <a:solidFill>
                  <a:srgbClr val="000000"/>
                </a:solidFill>
                <a:ea typeface="ＭＳ Ｐゴシック" pitchFamily="34" charset="-128"/>
              </a:rPr>
              <a:t>= </a:t>
            </a:r>
            <a:r>
              <a:rPr lang="fr-FR" altLang="en-US" dirty="0">
                <a:ea typeface="ＭＳ Ｐゴシック" pitchFamily="34" charset="-128"/>
              </a:rPr>
              <a:t>0.02039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0.31534</a:t>
            </a:r>
            <a:endParaRPr lang="fr-CA" altLang="en-US" dirty="0">
              <a:solidFill>
                <a:srgbClr val="000000"/>
              </a:solidFill>
              <a:ea typeface="ＭＳ Ｐゴシック" pitchFamily="34" charset="-128"/>
            </a:endParaRPr>
          </a:p>
        </p:txBody>
      </p:sp>
      <p:sp>
        <p:nvSpPr>
          <p:cNvPr id="583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83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837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6E9D4CC-775C-447F-B04C-4E5671081CBC}" type="slidenum">
              <a:rPr lang="en-US" altLang="en-US" smtClean="0">
                <a:latin typeface="Calibri" pitchFamily="34" charset="0"/>
              </a:rPr>
              <a:pPr/>
              <a:t>70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84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84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843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847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93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π(i,k+1)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en-US" dirty="0">
              <a:solidFill>
                <a:srgbClr val="000000"/>
              </a:solidFill>
              <a:ea typeface="ＭＳ Ｐゴシック" pitchFamily="34" charset="-128"/>
            </a:endParaRPr>
          </a:p>
        </p:txBody>
      </p:sp>
      <p:sp>
        <p:nvSpPr>
          <p:cNvPr id="593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93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939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DD6C5F9-BC2D-4B71-AAB3-9CE4DB76499D}" type="slidenum">
              <a:rPr lang="en-US" altLang="en-US" smtClean="0">
                <a:latin typeface="Calibri" pitchFamily="34" charset="0"/>
              </a:rPr>
              <a:pPr/>
              <a:t>71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94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94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946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94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04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04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04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042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00B8137-609A-44FB-A13D-9AC2EAF62F21}" type="slidenum">
              <a:rPr lang="en-US" altLang="en-US" smtClean="0">
                <a:latin typeface="Calibri" pitchFamily="34" charset="0"/>
              </a:rPr>
              <a:pPr/>
              <a:t>72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048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048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048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052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14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0.3 x </a:t>
            </a:r>
            <a:r>
              <a:rPr lang="fr-FR" altLang="en-US" dirty="0">
                <a:ea typeface="ＭＳ Ｐゴシック" pitchFamily="34" charset="-128"/>
              </a:rPr>
              <a:t>0.68466 + 0.4 x 0.31534 = 0.33154</a:t>
            </a:r>
            <a:endParaRPr lang="fr-CA" altLang="en-US" dirty="0">
              <a:solidFill>
                <a:srgbClr val="000000"/>
              </a:solidFill>
              <a:ea typeface="ＭＳ Ｐゴシック" pitchFamily="34" charset="-128"/>
            </a:endParaRPr>
          </a:p>
        </p:txBody>
      </p:sp>
      <p:sp>
        <p:nvSpPr>
          <p:cNvPr id="614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14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14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4157F91E-9A3D-4D1F-96BF-0769DADC0EE7}" type="slidenum">
              <a:rPr lang="en-US" altLang="en-US" smtClean="0">
                <a:latin typeface="Calibri" pitchFamily="34" charset="0"/>
              </a:rPr>
              <a:pPr/>
              <a:t>73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150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150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150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7" name="Tableau 26"/>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154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0" name="Connecteur droit 29"/>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24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π(1,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24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24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247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8228E67-FF56-4723-8EFB-8ACC77CD3399}" type="slidenum">
              <a:rPr lang="en-US" altLang="en-US" smtClean="0">
                <a:latin typeface="Calibri" pitchFamily="34" charset="0"/>
              </a:rPr>
              <a:pPr/>
              <a:t>74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25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25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253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0" name="Connecteur droit avec flèche 29"/>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Connecteur droit avec flèche 30"/>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2" name="Tableau 31"/>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256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4" name="Connecteur droit 3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34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0.7 x </a:t>
            </a:r>
            <a:r>
              <a:rPr lang="fr-FR" altLang="en-US" dirty="0">
                <a:ea typeface="ＭＳ Ｐゴシック" pitchFamily="34" charset="-128"/>
              </a:rPr>
              <a:t>0.68466 + 0.6 x 0.31534 = 0.66846</a:t>
            </a:r>
            <a:endParaRPr lang="fr-CA" altLang="en-US" dirty="0">
              <a:solidFill>
                <a:srgbClr val="000000"/>
              </a:solidFill>
              <a:ea typeface="ＭＳ Ｐゴシック" pitchFamily="34" charset="-128"/>
            </a:endParaRPr>
          </a:p>
        </p:txBody>
      </p:sp>
      <p:sp>
        <p:nvSpPr>
          <p:cNvPr id="634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34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349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3DD21C8-2CA0-4204-955D-2A9CA6BB4827}" type="slidenum">
              <a:rPr lang="en-US" altLang="en-US" smtClean="0">
                <a:latin typeface="Calibri" pitchFamily="34" charset="0"/>
              </a:rPr>
              <a:pPr/>
              <a:t>75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35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35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355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359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451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(k=2)...</a:t>
            </a:r>
          </a:p>
        </p:txBody>
      </p:sp>
      <p:sp>
        <p:nvSpPr>
          <p:cNvPr id="645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45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451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733A688-E1BD-4E80-98D3-99344436B0B4}" type="slidenum">
              <a:rPr lang="en-US" altLang="en-US" smtClean="0">
                <a:latin typeface="Calibri" pitchFamily="34" charset="0"/>
              </a:rPr>
              <a:pPr/>
              <a:t>76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45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45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458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4615"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553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solidFill>
                  <a:srgbClr val="000000"/>
                </a:solidFill>
                <a:ea typeface="ＭＳ Ｐゴシック" pitchFamily="34" charset="-128"/>
              </a:rPr>
              <a:t>π(0,2) = </a:t>
            </a:r>
            <a:r>
              <a:rPr lang="fr-FR" altLang="en-US" dirty="0">
                <a:ea typeface="ＭＳ Ｐゴシック" pitchFamily="34" charset="-128"/>
              </a:rPr>
              <a:t>0.36685</a:t>
            </a:r>
            <a:endParaRPr lang="fr-CA" altLang="ko-KR" dirty="0">
              <a:ea typeface="ＭＳ Ｐゴシック" pitchFamily="34" charset="-128"/>
            </a:endParaRPr>
          </a:p>
        </p:txBody>
      </p:sp>
      <p:sp>
        <p:nvSpPr>
          <p:cNvPr id="655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55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55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1DC6D74-504A-45BE-9D70-50AA5389C62F}" type="slidenum">
              <a:rPr lang="en-US" altLang="en-US" smtClean="0">
                <a:latin typeface="Calibri" pitchFamily="34" charset="0"/>
              </a:rPr>
              <a:pPr/>
              <a:t>77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56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56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560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563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Lissage pour un HMM</a:t>
            </a:r>
            <a:endParaRPr lang="fr-CA" altLang="ko-KR" dirty="0">
              <a:latin typeface="Arial" pitchFamily="34" charset="0"/>
              <a:ea typeface="ＭＳ Ｐゴシック" pitchFamily="34" charset="-128"/>
            </a:endParaRPr>
          </a:p>
        </p:txBody>
      </p:sp>
      <p:sp>
        <p:nvSpPr>
          <p:cNvPr id="168966" name="Rectangle 6"/>
          <p:cNvSpPr>
            <a:spLocks noGrp="1" noChangeArrowheads="1"/>
          </p:cNvSpPr>
          <p:nvPr>
            <p:ph idx="1"/>
          </p:nvPr>
        </p:nvSpPr>
        <p:spPr>
          <a:xfrm>
            <a:off x="488950" y="1417638"/>
            <a:ext cx="8229600" cy="5021262"/>
          </a:xfrm>
        </p:spPr>
        <p:txBody>
          <a:bodyPr/>
          <a:lstStyle/>
          <a:p>
            <a:r>
              <a:rPr lang="fr-CA" altLang="ko-KR" dirty="0">
                <a:ea typeface="ＭＳ Ｐゴシック" pitchFamily="34" charset="-128"/>
              </a:rPr>
              <a:t>Pour faire le lissage, en plus du tableau des α(</a:t>
            </a:r>
            <a:r>
              <a:rPr lang="fr-CA" altLang="ko-KR" dirty="0" err="1">
                <a:ea typeface="ＭＳ Ｐゴシック" pitchFamily="34" charset="-128"/>
              </a:rPr>
              <a:t>i,t</a:t>
            </a:r>
            <a:r>
              <a:rPr lang="fr-CA" altLang="ko-KR" dirty="0">
                <a:ea typeface="ＭＳ Ｐゴシック" pitchFamily="34" charset="-128"/>
              </a:rPr>
              <a:t>) généré par un balayage de gauche à droite, nous avons besoin d’un tableau analogue, β(</a:t>
            </a:r>
            <a:r>
              <a:rPr lang="fr-CA" altLang="ko-KR" dirty="0" err="1">
                <a:ea typeface="ＭＳ Ｐゴシック" pitchFamily="34" charset="-128"/>
              </a:rPr>
              <a:t>i,t</a:t>
            </a:r>
            <a:r>
              <a:rPr lang="fr-CA" altLang="ko-KR" dirty="0">
                <a:ea typeface="ＭＳ Ｐゴシック" pitchFamily="34" charset="-128"/>
              </a:rPr>
              <a:t>), généré de de droite à gauche</a:t>
            </a:r>
          </a:p>
          <a:p>
            <a:pPr lvl="1" eaLnBrk="1" hangingPunct="1"/>
            <a:r>
              <a:rPr lang="fr-CA" altLang="ko-KR" dirty="0">
                <a:ea typeface="ＭＳ Ｐゴシック" pitchFamily="34" charset="-128"/>
              </a:rPr>
              <a:t>Notons β(</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eaLnBrk="1" hangingPunct="1"/>
            <a:r>
              <a:rPr lang="fr-CA" altLang="ko-KR" dirty="0">
                <a:ea typeface="ＭＳ Ｐゴシック" pitchFamily="34" charset="-128"/>
              </a:rPr>
              <a:t>Récursivement on a:</a:t>
            </a:r>
            <a:br>
              <a:rPr lang="fr-CA" altLang="ko-KR" dirty="0">
                <a:ea typeface="ＭＳ Ｐゴシック" pitchFamily="34" charset="-128"/>
              </a:rPr>
            </a:br>
            <a:r>
              <a:rPr lang="fr-CA" altLang="ko-KR" dirty="0">
                <a:ea typeface="ＭＳ Ｐゴシック" pitchFamily="34" charset="-128"/>
              </a:rPr>
              <a:t>β(i,t-1)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 |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baseline="-25000" dirty="0" err="1">
                <a:ea typeface="ＭＳ Ｐゴシック" pitchFamily="34" charset="-128"/>
              </a:rPr>
              <a:t>t:</a:t>
            </a:r>
            <a:r>
              <a:rPr lang="fr-CA" altLang="ko-KR" i="1" baseline="-25000" dirty="0" err="1">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 β(</a:t>
            </a:r>
            <a:r>
              <a:rPr lang="fr-CA" altLang="ko-KR" dirty="0" err="1">
                <a:ea typeface="ＭＳ Ｐゴシック" pitchFamily="34" charset="-128"/>
              </a:rPr>
              <a:t>i,T</a:t>
            </a:r>
            <a:r>
              <a:rPr lang="fr-CA" altLang="ko-KR" dirty="0">
                <a:ea typeface="ＭＳ Ｐゴシック" pitchFamily="34" charset="-128"/>
              </a:rPr>
              <a:t>) = 1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lvl="1" eaLnBrk="1" hangingPunct="1"/>
            <a:endParaRPr lang="fr-CA" altLang="ko-KR" dirty="0">
              <a:ea typeface="ＭＳ Ｐゴシック" pitchFamily="34" charset="-128"/>
            </a:endParaRPr>
          </a:p>
          <a:p>
            <a:r>
              <a:rPr lang="fr-CA" altLang="ko-KR" dirty="0">
                <a:ea typeface="Gulim" pitchFamily="34" charset="-127"/>
              </a:rPr>
              <a:t>Remarquez  le tableau </a:t>
            </a:r>
            <a:r>
              <a:rPr lang="fr-CA" altLang="ko-KR" dirty="0">
                <a:ea typeface="ＭＳ Ｐゴシック" pitchFamily="34" charset="-128"/>
              </a:rPr>
              <a:t>β</a:t>
            </a:r>
            <a:r>
              <a:rPr lang="fr-CA" altLang="ko-KR" dirty="0">
                <a:ea typeface="Gulim" pitchFamily="34" charset="-127"/>
              </a:rPr>
              <a:t> calculé donne aussi une autre façon de calculer la probabilité d’une séquence de sortie:</a:t>
            </a:r>
            <a:br>
              <a:rPr lang="fr-CA" altLang="ko-KR" dirty="0">
                <a:ea typeface="Gulim" pitchFamily="34" charset="-127"/>
              </a:rPr>
            </a:b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ko-KR" dirty="0">
                <a:ea typeface="Gulim" pitchFamily="34" charset="-127"/>
              </a:rPr>
              <a:t> </a:t>
            </a:r>
            <a:r>
              <a:rPr lang="fr-CA" altLang="ko-KR" dirty="0">
                <a:ea typeface="ＭＳ Ｐゴシック" pitchFamily="34" charset="-128"/>
              </a:rPr>
              <a:t>β(j,1)</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endParaRPr lang="fr-CA" altLang="ko-KR" dirty="0">
              <a:ea typeface="Gulim" pitchFamily="34" charset="-127"/>
            </a:endParaRP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399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99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99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F9B937B-6751-4C69-BA9B-3FE776CAC5F6}" type="slidenum">
              <a:rPr lang="en-US" altLang="en-US" smtClean="0">
                <a:latin typeface="Calibri" pitchFamily="34" charset="0"/>
              </a:rPr>
              <a:pPr/>
              <a:t>78</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1" end="1"/>
                                            </p:txEl>
                                          </p:spTgt>
                                        </p:tgtEl>
                                        <p:attrNameLst>
                                          <p:attrName>style.visibility</p:attrName>
                                        </p:attrNameLst>
                                      </p:cBhvr>
                                      <p:to>
                                        <p:strVal val="visible"/>
                                      </p:to>
                                    </p:set>
                                    <p:animEffect transition="in" filter="fade">
                                      <p:cBhvr>
                                        <p:cTn id="7" dur="500"/>
                                        <p:tgtEl>
                                          <p:spTgt spid="16896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2" end="2"/>
                                            </p:txEl>
                                          </p:spTgt>
                                        </p:tgtEl>
                                        <p:attrNameLst>
                                          <p:attrName>style.visibility</p:attrName>
                                        </p:attrNameLst>
                                      </p:cBhvr>
                                      <p:to>
                                        <p:strVal val="visible"/>
                                      </p:to>
                                    </p:set>
                                    <p:animEffect transition="in" filter="fade">
                                      <p:cBhvr>
                                        <p:cTn id="12" dur="500"/>
                                        <p:tgtEl>
                                          <p:spTgt spid="16896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animEffect transition="in" filter="fade">
                                      <p:cBhvr>
                                        <p:cTn id="17" dur="500"/>
                                        <p:tgtEl>
                                          <p:spTgt spid="16896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a:xfrm>
            <a:off x="344465" y="1499992"/>
            <a:ext cx="8323545" cy="4863230"/>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09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1F5BEE2-05E8-4969-8010-F31543B6DE2B}" type="slidenum">
              <a:rPr lang="en-US" altLang="en-US" smtClean="0">
                <a:latin typeface="Calibri" pitchFamily="34" charset="0"/>
              </a:rPr>
              <a:pPr/>
              <a:t>79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7095502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Localisation</a:t>
            </a:r>
          </a:p>
        </p:txBody>
      </p:sp>
      <p:sp>
        <p:nvSpPr>
          <p:cNvPr id="10243" name="Rectangle 3"/>
          <p:cNvSpPr>
            <a:spLocks noGrp="1" noChangeArrowheads="1"/>
          </p:cNvSpPr>
          <p:nvPr>
            <p:ph idx="1"/>
          </p:nvPr>
        </p:nvSpPr>
        <p:spPr>
          <a:xfrm>
            <a:off x="600891" y="1417638"/>
            <a:ext cx="8229600" cy="1143000"/>
          </a:xfrm>
        </p:spPr>
        <p:txBody>
          <a:bodyPr/>
          <a:lstStyle/>
          <a:p>
            <a:pPr eaLnBrk="1" hangingPunct="1"/>
            <a:r>
              <a:rPr lang="fr-CA" altLang="ko-KR" b="1" dirty="0">
                <a:ea typeface="ＭＳ Ｐゴシック" pitchFamily="34" charset="-128"/>
              </a:rPr>
              <a:t>Modèle (filtre de particule)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fournie par les capteurs du robot</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du robot</a:t>
            </a:r>
            <a:endParaRPr lang="fr-CA" altLang="ko-KR" dirty="0">
              <a:ea typeface="ＭＳ Ｐゴシック" pitchFamily="34" charset="-128"/>
            </a:endParaRPr>
          </a:p>
        </p:txBody>
      </p:sp>
      <p:sp>
        <p:nvSpPr>
          <p:cNvPr id="10244"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10245"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10246"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65802103-D297-4C48-A28C-E2842B792235}" type="slidenum">
              <a:rPr lang="en-US" altLang="ko-KR" smtClean="0">
                <a:latin typeface="Calibri" pitchFamily="34" charset="0"/>
                <a:ea typeface="Gulim" pitchFamily="34" charset="-127"/>
              </a:rPr>
              <a:pPr eaLnBrk="1" hangingPunct="1"/>
              <a:t>8</a:t>
            </a:fld>
            <a:endParaRPr lang="en-US" altLang="ko-KR">
              <a:latin typeface="Calibri" pitchFamily="34" charset="0"/>
              <a:ea typeface="Gulim" pitchFamily="34" charset="-127"/>
            </a:endParaRPr>
          </a:p>
        </p:txBody>
      </p:sp>
      <p:pic>
        <p:nvPicPr>
          <p:cNvPr id="3" name="Picture 2" descr="A picture containing text, brick, red&#10;&#10;Description automatically generated">
            <a:extLst>
              <a:ext uri="{FF2B5EF4-FFF2-40B4-BE49-F238E27FC236}">
                <a16:creationId xmlns:a16="http://schemas.microsoft.com/office/drawing/2014/main" id="{F4C54C79-B38B-460B-B1D1-5DBC170C7EB7}"/>
              </a:ext>
            </a:extLst>
          </p:cNvPr>
          <p:cNvPicPr>
            <a:picLocks noChangeAspect="1"/>
          </p:cNvPicPr>
          <p:nvPr/>
        </p:nvPicPr>
        <p:blipFill>
          <a:blip r:embed="rId3"/>
          <a:stretch>
            <a:fillRect/>
          </a:stretch>
        </p:blipFill>
        <p:spPr>
          <a:xfrm>
            <a:off x="1397136" y="2642363"/>
            <a:ext cx="3501350" cy="2328928"/>
          </a:xfrm>
          <a:prstGeom prst="rect">
            <a:avLst/>
          </a:prstGeom>
        </p:spPr>
      </p:pic>
      <p:sp>
        <p:nvSpPr>
          <p:cNvPr id="4" name="TextBox 3">
            <a:extLst>
              <a:ext uri="{FF2B5EF4-FFF2-40B4-BE49-F238E27FC236}">
                <a16:creationId xmlns:a16="http://schemas.microsoft.com/office/drawing/2014/main" id="{CBD29B4A-569E-4F08-8C66-C577BDC8C56F}"/>
              </a:ext>
            </a:extLst>
          </p:cNvPr>
          <p:cNvSpPr txBox="1"/>
          <p:nvPr/>
        </p:nvSpPr>
        <p:spPr>
          <a:xfrm>
            <a:off x="1285081" y="4988123"/>
            <a:ext cx="1365054" cy="307777"/>
          </a:xfrm>
          <a:prstGeom prst="rect">
            <a:avLst/>
          </a:prstGeom>
          <a:noFill/>
        </p:spPr>
        <p:txBody>
          <a:bodyPr wrap="none" rtlCol="0">
            <a:spAutoFit/>
          </a:bodyPr>
          <a:lstStyle/>
          <a:p>
            <a:r>
              <a:rPr lang="en-CA" sz="1400" dirty="0"/>
              <a:t>Source:  </a:t>
            </a:r>
            <a:r>
              <a:rPr lang="en-CA" sz="1400" dirty="0">
                <a:hlinkClick r:id="rId4"/>
              </a:rPr>
              <a:t>Udacity</a:t>
            </a:r>
            <a:endParaRPr lang="en-US" sz="1400" dirty="0"/>
          </a:p>
        </p:txBody>
      </p:sp>
      <p:sp>
        <p:nvSpPr>
          <p:cNvPr id="11" name="Rectangle 3">
            <a:extLst>
              <a:ext uri="{FF2B5EF4-FFF2-40B4-BE49-F238E27FC236}">
                <a16:creationId xmlns:a16="http://schemas.microsoft.com/office/drawing/2014/main" id="{DBF8FF5E-6F8E-40F1-9F7F-FF2C2F7D51B0}"/>
              </a:ext>
            </a:extLst>
          </p:cNvPr>
          <p:cNvSpPr txBox="1">
            <a:spLocks noChangeArrowheads="1"/>
          </p:cNvSpPr>
          <p:nvPr/>
        </p:nvSpPr>
        <p:spPr bwMode="auto">
          <a:xfrm>
            <a:off x="763881" y="5796258"/>
            <a:ext cx="8229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Très utilisé en robotique et conduite autonome (filtre de particules)</a:t>
            </a:r>
          </a:p>
        </p:txBody>
      </p:sp>
      <p:grpSp>
        <p:nvGrpSpPr>
          <p:cNvPr id="40" name="Group 39">
            <a:extLst>
              <a:ext uri="{FF2B5EF4-FFF2-40B4-BE49-F238E27FC236}">
                <a16:creationId xmlns:a16="http://schemas.microsoft.com/office/drawing/2014/main" id="{8621CC4E-6994-46B6-A4B8-2ED3B865C4C6}"/>
              </a:ext>
            </a:extLst>
          </p:cNvPr>
          <p:cNvGrpSpPr/>
          <p:nvPr/>
        </p:nvGrpSpPr>
        <p:grpSpPr>
          <a:xfrm>
            <a:off x="6069014" y="2642363"/>
            <a:ext cx="2761478" cy="1061275"/>
            <a:chOff x="2392089" y="2729115"/>
            <a:chExt cx="3962400" cy="1803059"/>
          </a:xfrm>
        </p:grpSpPr>
        <p:sp>
          <p:nvSpPr>
            <p:cNvPr id="41" name="Oval 6">
              <a:extLst>
                <a:ext uri="{FF2B5EF4-FFF2-40B4-BE49-F238E27FC236}">
                  <a16:creationId xmlns:a16="http://schemas.microsoft.com/office/drawing/2014/main" id="{8A93086B-6767-4CDB-A51C-0506C0A03CE0}"/>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2" name="Oval 7">
              <a:extLst>
                <a:ext uri="{FF2B5EF4-FFF2-40B4-BE49-F238E27FC236}">
                  <a16:creationId xmlns:a16="http://schemas.microsoft.com/office/drawing/2014/main" id="{7BFA02AC-2CAA-465B-8B68-AAB9F7E9309F}"/>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3" name="Oval 8">
              <a:extLst>
                <a:ext uri="{FF2B5EF4-FFF2-40B4-BE49-F238E27FC236}">
                  <a16:creationId xmlns:a16="http://schemas.microsoft.com/office/drawing/2014/main" id="{01E16A75-12C9-4FA6-9C66-1D55615BECE9}"/>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4" name="Line 19">
              <a:extLst>
                <a:ext uri="{FF2B5EF4-FFF2-40B4-BE49-F238E27FC236}">
                  <a16:creationId xmlns:a16="http://schemas.microsoft.com/office/drawing/2014/main" id="{7909FEA1-5069-448E-BA05-7E4C7E350785}"/>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5" name="Line 20">
              <a:extLst>
                <a:ext uri="{FF2B5EF4-FFF2-40B4-BE49-F238E27FC236}">
                  <a16:creationId xmlns:a16="http://schemas.microsoft.com/office/drawing/2014/main" id="{68F9FB70-EC47-4866-A778-C6C07BEA8E51}"/>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6" name="Line 21">
              <a:extLst>
                <a:ext uri="{FF2B5EF4-FFF2-40B4-BE49-F238E27FC236}">
                  <a16:creationId xmlns:a16="http://schemas.microsoft.com/office/drawing/2014/main" id="{4CCECA36-1D0E-4ABC-9EDB-FC3386CAD6FD}"/>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7" name="Line 22">
              <a:extLst>
                <a:ext uri="{FF2B5EF4-FFF2-40B4-BE49-F238E27FC236}">
                  <a16:creationId xmlns:a16="http://schemas.microsoft.com/office/drawing/2014/main" id="{08584953-AE0C-4D5F-8026-16BE3C595BB3}"/>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48" name="Object 33">
                  <a:extLst>
                    <a:ext uri="{FF2B5EF4-FFF2-40B4-BE49-F238E27FC236}">
                      <a16:creationId xmlns:a16="http://schemas.microsoft.com/office/drawing/2014/main" id="{75834C45-EE0C-47B1-B332-CA63D40A6601}"/>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8" name="Object 33">
                  <a:extLst>
                    <a:ext uri="{FF2B5EF4-FFF2-40B4-BE49-F238E27FC236}">
                      <a16:creationId xmlns:a16="http://schemas.microsoft.com/office/drawing/2014/main" id="{75834C45-EE0C-47B1-B332-CA63D40A6601}"/>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bject 35">
                  <a:extLst>
                    <a:ext uri="{FF2B5EF4-FFF2-40B4-BE49-F238E27FC236}">
                      <a16:creationId xmlns:a16="http://schemas.microsoft.com/office/drawing/2014/main" id="{A64C97A1-47F0-47EA-B9F4-34969BC139A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9" name="Object 35">
                  <a:extLst>
                    <a:ext uri="{FF2B5EF4-FFF2-40B4-BE49-F238E27FC236}">
                      <a16:creationId xmlns:a16="http://schemas.microsoft.com/office/drawing/2014/main" id="{A64C97A1-47F0-47EA-B9F4-34969BC139A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bject 36">
                  <a:extLst>
                    <a:ext uri="{FF2B5EF4-FFF2-40B4-BE49-F238E27FC236}">
                      <a16:creationId xmlns:a16="http://schemas.microsoft.com/office/drawing/2014/main" id="{1AD6A92A-2D8A-4CE3-ABCC-8333B29FCFCE}"/>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50" name="Object 36">
                  <a:extLst>
                    <a:ext uri="{FF2B5EF4-FFF2-40B4-BE49-F238E27FC236}">
                      <a16:creationId xmlns:a16="http://schemas.microsoft.com/office/drawing/2014/main" id="{1AD6A92A-2D8A-4CE3-ABCC-8333B29FCFCE}"/>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51" name="Connecteur droit 53">
              <a:extLst>
                <a:ext uri="{FF2B5EF4-FFF2-40B4-BE49-F238E27FC236}">
                  <a16:creationId xmlns:a16="http://schemas.microsoft.com/office/drawing/2014/main" id="{06D91100-BC63-4516-B01D-DB071A602E76}"/>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Connecteur droit 55">
              <a:extLst>
                <a:ext uri="{FF2B5EF4-FFF2-40B4-BE49-F238E27FC236}">
                  <a16:creationId xmlns:a16="http://schemas.microsoft.com/office/drawing/2014/main" id="{2446E5FA-93C0-4E8D-8C20-185BAA8D57BD}"/>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Connecteur droit 56">
              <a:extLst>
                <a:ext uri="{FF2B5EF4-FFF2-40B4-BE49-F238E27FC236}">
                  <a16:creationId xmlns:a16="http://schemas.microsoft.com/office/drawing/2014/main" id="{3297A1FB-FCBB-4553-86EA-99DDE70A5911}"/>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4" name="Oval 6">
              <a:extLst>
                <a:ext uri="{FF2B5EF4-FFF2-40B4-BE49-F238E27FC236}">
                  <a16:creationId xmlns:a16="http://schemas.microsoft.com/office/drawing/2014/main" id="{611DED26-7CAD-46DF-AF15-5B0528D6E79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5" name="Oval 7">
              <a:extLst>
                <a:ext uri="{FF2B5EF4-FFF2-40B4-BE49-F238E27FC236}">
                  <a16:creationId xmlns:a16="http://schemas.microsoft.com/office/drawing/2014/main" id="{FED40BF5-DEC2-4786-97A1-BD11077D3A56}"/>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6" name="Oval 8">
              <a:extLst>
                <a:ext uri="{FF2B5EF4-FFF2-40B4-BE49-F238E27FC236}">
                  <a16:creationId xmlns:a16="http://schemas.microsoft.com/office/drawing/2014/main" id="{20F5F10A-4285-416A-A42F-FA3F04C2A90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57" name="Object 33">
                  <a:extLst>
                    <a:ext uri="{FF2B5EF4-FFF2-40B4-BE49-F238E27FC236}">
                      <a16:creationId xmlns:a16="http://schemas.microsoft.com/office/drawing/2014/main" id="{96436ECD-5DBF-421D-AC40-E586A67ED7DB}"/>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7" name="Object 33">
                  <a:extLst>
                    <a:ext uri="{FF2B5EF4-FFF2-40B4-BE49-F238E27FC236}">
                      <a16:creationId xmlns:a16="http://schemas.microsoft.com/office/drawing/2014/main" id="{96436ECD-5DBF-421D-AC40-E586A67ED7DB}"/>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bject 35">
                  <a:extLst>
                    <a:ext uri="{FF2B5EF4-FFF2-40B4-BE49-F238E27FC236}">
                      <a16:creationId xmlns:a16="http://schemas.microsoft.com/office/drawing/2014/main" id="{BF54B987-F4FB-4C79-B472-97DAC99A03B3}"/>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8" name="Object 35">
                  <a:extLst>
                    <a:ext uri="{FF2B5EF4-FFF2-40B4-BE49-F238E27FC236}">
                      <a16:creationId xmlns:a16="http://schemas.microsoft.com/office/drawing/2014/main" id="{BF54B987-F4FB-4C79-B472-97DAC99A03B3}"/>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bject 36">
                  <a:extLst>
                    <a:ext uri="{FF2B5EF4-FFF2-40B4-BE49-F238E27FC236}">
                      <a16:creationId xmlns:a16="http://schemas.microsoft.com/office/drawing/2014/main" id="{AAAD71B5-F8BB-4797-AC8E-307243A84879}"/>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59" name="Object 36">
                  <a:extLst>
                    <a:ext uri="{FF2B5EF4-FFF2-40B4-BE49-F238E27FC236}">
                      <a16:creationId xmlns:a16="http://schemas.microsoft.com/office/drawing/2014/main" id="{AAAD71B5-F8BB-4797-AC8E-307243A84879}"/>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0909"/>
                  </a:stretch>
                </a:blipFill>
                <a:ln>
                  <a:noFill/>
                </a:ln>
                <a:effectLst/>
              </p:spPr>
              <p:txBody>
                <a:bodyPr/>
                <a:lstStyle/>
                <a:p>
                  <a:r>
                    <a:rPr lang="en-US">
                      <a:noFill/>
                    </a:rPr>
                    <a:t> </a:t>
                  </a:r>
                </a:p>
              </p:txBody>
            </p:sp>
          </mc:Fallback>
        </mc:AlternateContent>
      </p:grpSp>
      <p:pic>
        <p:nvPicPr>
          <p:cNvPr id="60" name="Picture 59">
            <a:extLst>
              <a:ext uri="{FF2B5EF4-FFF2-40B4-BE49-F238E27FC236}">
                <a16:creationId xmlns:a16="http://schemas.microsoft.com/office/drawing/2014/main" id="{C9AD3B55-ACEB-4773-AF9C-F580153EAF39}"/>
              </a:ext>
            </a:extLst>
          </p:cNvPr>
          <p:cNvPicPr>
            <a:picLocks noChangeAspect="1"/>
          </p:cNvPicPr>
          <p:nvPr/>
        </p:nvPicPr>
        <p:blipFill>
          <a:blip r:embed="rId11"/>
          <a:stretch>
            <a:fillRect/>
          </a:stretch>
        </p:blipFill>
        <p:spPr>
          <a:xfrm>
            <a:off x="5981404" y="4297363"/>
            <a:ext cx="1716174" cy="1142993"/>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09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1F5BEE2-05E8-4969-8010-F31543B6DE2B}" type="slidenum">
              <a:rPr lang="en-US" altLang="en-US" smtClean="0">
                <a:latin typeface="Calibri" pitchFamily="34" charset="0"/>
              </a:rPr>
              <a:pPr/>
              <a:t>80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19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19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19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19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2E12BED-C072-411F-B629-46771309336B}" type="slidenum">
              <a:rPr lang="en-US" altLang="en-US" smtClean="0">
                <a:latin typeface="Calibri" pitchFamily="34" charset="0"/>
              </a:rPr>
              <a:pPr/>
              <a:t>81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20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20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205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30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(t=4):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buFont typeface="Wingdings" pitchFamily="2" charset="2"/>
              <a:buNone/>
            </a:pPr>
            <a:endParaRPr lang="fr-CA" altLang="ko-KR" dirty="0">
              <a:ea typeface="ＭＳ Ｐゴシック" pitchFamily="34" charset="-128"/>
            </a:endParaRPr>
          </a:p>
        </p:txBody>
      </p:sp>
      <p:sp>
        <p:nvSpPr>
          <p:cNvPr id="430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30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301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BE51878-EFB5-46B4-BFC2-B25DD699A07D}" type="slidenum">
              <a:rPr lang="en-US" altLang="en-US" smtClean="0">
                <a:latin typeface="Calibri" pitchFamily="34" charset="0"/>
              </a:rPr>
              <a:pPr/>
              <a:t>82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30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30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308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40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40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40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40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42C767E-2B0A-46A9-8DD9-8B5BA1CDF7F4}" type="slidenum">
              <a:rPr lang="en-US" altLang="en-US" smtClean="0">
                <a:latin typeface="Calibri" pitchFamily="34" charset="0"/>
              </a:rPr>
              <a:pPr/>
              <a:t>83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41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41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410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50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0.9 x 0.3 x 1 + 0.2 x 0.7 x 1 = 0.41</a:t>
            </a:r>
            <a:endParaRPr lang="fr-CA" altLang="ko-KR" sz="1600" dirty="0">
              <a:ea typeface="ＭＳ Ｐゴシック" pitchFamily="34" charset="-128"/>
            </a:endParaRPr>
          </a:p>
          <a:p>
            <a:pPr lvl="1" eaLnBrk="1" hangingPunct="1">
              <a:buFont typeface="Wingdings" pitchFamily="2" charset="2"/>
              <a:buNone/>
            </a:pPr>
            <a:endParaRPr lang="fr-CA" altLang="ko-KR" dirty="0">
              <a:ea typeface="ＭＳ Ｐゴシック" pitchFamily="34" charset="-128"/>
            </a:endParaRPr>
          </a:p>
        </p:txBody>
      </p:sp>
      <p:sp>
        <p:nvSpPr>
          <p:cNvPr id="450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50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506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0D27A48-4410-4CEC-9291-834F59C2A83B}" type="slidenum">
              <a:rPr lang="en-US" altLang="en-US" smtClean="0">
                <a:latin typeface="Calibri" pitchFamily="34" charset="0"/>
              </a:rPr>
              <a:pPr/>
              <a:t>84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51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51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512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608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60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60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60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E63F181-77D0-4ECC-9999-D977EF2ECBEB}" type="slidenum">
              <a:rPr lang="en-US" altLang="en-US" smtClean="0">
                <a:latin typeface="Calibri" pitchFamily="34" charset="0"/>
              </a:rPr>
              <a:pPr/>
              <a:t>85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CA" altLang="ko-KR" sz="1800" dirty="0"/>
                        <a:t>0.41</a:t>
                      </a: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61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61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615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71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0.9 x 0.4 x 1 + 0.2 x 0.6 x 1 = 0.48</a:t>
            </a:r>
            <a:endParaRPr lang="fr-CA" altLang="ko-KR" sz="1600" dirty="0">
              <a:ea typeface="ＭＳ Ｐゴシック" pitchFamily="34" charset="-128"/>
            </a:endParaRPr>
          </a:p>
        </p:txBody>
      </p:sp>
      <p:sp>
        <p:nvSpPr>
          <p:cNvPr id="471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71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71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938BD95-3927-49D6-BFB5-13C2BA5D1ED2}" type="slidenum">
              <a:rPr lang="en-US" altLang="en-US" smtClean="0">
                <a:latin typeface="Calibri" pitchFamily="34" charset="0"/>
              </a:rPr>
              <a:pPr/>
              <a:t>86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71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71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717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813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(t=3):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endParaRPr lang="fr-CA" altLang="ko-KR" sz="1600" dirty="0">
              <a:ea typeface="ＭＳ Ｐゴシック" pitchFamily="34" charset="-128"/>
            </a:endParaRPr>
          </a:p>
        </p:txBody>
      </p:sp>
      <p:sp>
        <p:nvSpPr>
          <p:cNvPr id="481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81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81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16106BC-2A1A-4540-82B5-BBA462395769}" type="slidenum">
              <a:rPr lang="en-US" altLang="en-US" smtClean="0">
                <a:latin typeface="Calibri" pitchFamily="34" charset="0"/>
              </a:rPr>
              <a:pPr/>
              <a:t>87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81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81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820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4845050" y="5499100"/>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483870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91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a:t>
            </a:r>
            <a:r>
              <a:rPr lang="fr-CA" altLang="ko-KR" sz="10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2</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β(0,3)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2</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β(1,3)</a:t>
            </a:r>
          </a:p>
        </p:txBody>
      </p:sp>
      <p:sp>
        <p:nvSpPr>
          <p:cNvPr id="491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91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91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AC428BB-2E02-4B0F-A574-84042132FB68}" type="slidenum">
              <a:rPr lang="en-US" altLang="en-US" smtClean="0">
                <a:latin typeface="Calibri" pitchFamily="34" charset="0"/>
              </a:rPr>
              <a:pPr/>
              <a:t>88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92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92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922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01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0.9 x 0.3 x 0.41 + 0.2 x 0.7 x 0.48 = </a:t>
            </a:r>
            <a:r>
              <a:rPr lang="fr-FR" altLang="ko-KR" dirty="0">
                <a:ea typeface="ＭＳ Ｐゴシック" pitchFamily="34" charset="-128"/>
              </a:rPr>
              <a:t>0.1779</a:t>
            </a:r>
            <a:endParaRPr lang="fr-CA" altLang="ko-KR" sz="1600" dirty="0">
              <a:ea typeface="ＭＳ Ｐゴシック" pitchFamily="34" charset="-128"/>
            </a:endParaRPr>
          </a:p>
        </p:txBody>
      </p:sp>
      <p:sp>
        <p:nvSpPr>
          <p:cNvPr id="501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01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018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BE2491A-521B-46C2-9177-A737954D156E}" type="slidenum">
              <a:rPr lang="en-US" altLang="en-US" smtClean="0">
                <a:latin typeface="Calibri" pitchFamily="34" charset="0"/>
              </a:rPr>
              <a:pPr/>
              <a:t>89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02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02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024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Suivi d’objets (</a:t>
            </a:r>
            <a:r>
              <a:rPr lang="fr-CA" altLang="ko-KR" dirty="0" err="1">
                <a:latin typeface="Arial" pitchFamily="34" charset="0"/>
                <a:ea typeface="ＭＳ Ｐゴシック" pitchFamily="34" charset="-128"/>
              </a:rPr>
              <a:t>tracking</a:t>
            </a:r>
            <a:r>
              <a:rPr lang="fr-CA" altLang="ko-KR" dirty="0">
                <a:latin typeface="Arial" pitchFamily="34" charset="0"/>
                <a:ea typeface="ＭＳ Ｐゴシック" pitchFamily="34" charset="-128"/>
              </a:rPr>
              <a:t>)</a:t>
            </a:r>
          </a:p>
        </p:txBody>
      </p:sp>
      <p:sp>
        <p:nvSpPr>
          <p:cNvPr id="9219" name="Rectangle 3"/>
          <p:cNvSpPr>
            <a:spLocks noGrp="1" noChangeArrowheads="1"/>
          </p:cNvSpPr>
          <p:nvPr>
            <p:ph idx="1"/>
          </p:nvPr>
        </p:nvSpPr>
        <p:spPr/>
        <p:txBody>
          <a:bodyPr/>
          <a:lstStyle/>
          <a:p>
            <a:pPr eaLnBrk="1" hangingPunct="1"/>
            <a:r>
              <a:rPr lang="fr-CA" altLang="ko-KR" b="1" dirty="0">
                <a:ea typeface="ＭＳ Ｐゴシック" pitchFamily="34" charset="-128"/>
              </a:rPr>
              <a:t>Modèle (modèle de Markov caché et filtre de </a:t>
            </a:r>
            <a:r>
              <a:rPr lang="fr-CA" altLang="ko-KR" b="1" dirty="0" err="1">
                <a:ea typeface="ＭＳ Ｐゴシック" pitchFamily="34" charset="-128"/>
              </a:rPr>
              <a:t>Kalman</a:t>
            </a:r>
            <a:r>
              <a:rPr lang="fr-CA" altLang="ko-KR" b="1" dirty="0">
                <a:ea typeface="ＭＳ Ｐゴシック" pitchFamily="34" charset="-128"/>
              </a:rPr>
              <a: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a:t>
            </a:r>
            <a:r>
              <a:rPr lang="fr-CA" altLang="en-US" i="1" dirty="0">
                <a:ea typeface="ＭＳ Ｐゴシック" pitchFamily="34" charset="-128"/>
              </a:rPr>
              <a:t>frames</a:t>
            </a:r>
            <a:r>
              <a:rPr lang="fr-CA" altLang="en-US" dirty="0">
                <a:ea typeface="ＭＳ Ｐゴシック" pitchFamily="34" charset="-128"/>
              </a:rPr>
              <a:t> de la vidéo</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a:t>
            </a:r>
            <a:r>
              <a:rPr lang="fr-CA" altLang="fr-FR" dirty="0">
                <a:ea typeface="ＭＳ Ｐゴシック" pitchFamily="34" charset="-128"/>
              </a:rPr>
              <a:t>’</a:t>
            </a:r>
            <a:r>
              <a:rPr lang="fr-CA" altLang="en-US" dirty="0">
                <a:ea typeface="ＭＳ Ｐゴシック" pitchFamily="34" charset="-128"/>
              </a:rPr>
              <a:t>un/des objet(s)</a:t>
            </a:r>
            <a:endParaRPr lang="fr-CA" altLang="ko-KR" dirty="0">
              <a:ea typeface="ＭＳ Ｐゴシック" pitchFamily="34" charset="-128"/>
            </a:endParaRPr>
          </a:p>
        </p:txBody>
      </p:sp>
      <p:sp>
        <p:nvSpPr>
          <p:cNvPr id="9220"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9221"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9222"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5C2A4A3-9E91-4127-9F92-CA1FA599E74C}" type="slidenum">
              <a:rPr lang="en-US" altLang="ko-KR" smtClean="0">
                <a:latin typeface="Calibri" pitchFamily="34" charset="0"/>
                <a:ea typeface="Gulim" pitchFamily="34" charset="-127"/>
              </a:rPr>
              <a:pPr eaLnBrk="1" hangingPunct="1"/>
              <a:t>9</a:t>
            </a:fld>
            <a:endParaRPr lang="en-US" altLang="ko-KR">
              <a:latin typeface="Calibri" pitchFamily="34" charset="0"/>
              <a:ea typeface="Gulim" pitchFamily="34" charset="-127"/>
            </a:endParaRPr>
          </a:p>
        </p:txBody>
      </p:sp>
      <p:grpSp>
        <p:nvGrpSpPr>
          <p:cNvPr id="9" name="Group 8">
            <a:extLst>
              <a:ext uri="{FF2B5EF4-FFF2-40B4-BE49-F238E27FC236}">
                <a16:creationId xmlns:a16="http://schemas.microsoft.com/office/drawing/2014/main" id="{7FF6BF7F-AF29-42E1-9396-BA85A86C76A9}"/>
              </a:ext>
            </a:extLst>
          </p:cNvPr>
          <p:cNvGrpSpPr/>
          <p:nvPr/>
        </p:nvGrpSpPr>
        <p:grpSpPr>
          <a:xfrm>
            <a:off x="6166939" y="3244438"/>
            <a:ext cx="2761478" cy="1061275"/>
            <a:chOff x="2392089" y="2729115"/>
            <a:chExt cx="3962400" cy="1803059"/>
          </a:xfrm>
        </p:grpSpPr>
        <p:sp>
          <p:nvSpPr>
            <p:cNvPr id="11" name="Oval 6">
              <a:extLst>
                <a:ext uri="{FF2B5EF4-FFF2-40B4-BE49-F238E27FC236}">
                  <a16:creationId xmlns:a16="http://schemas.microsoft.com/office/drawing/2014/main" id="{A7C3EF1B-F6ED-4F1B-ACDD-B353B159E6A8}"/>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7">
              <a:extLst>
                <a:ext uri="{FF2B5EF4-FFF2-40B4-BE49-F238E27FC236}">
                  <a16:creationId xmlns:a16="http://schemas.microsoft.com/office/drawing/2014/main" id="{779E5232-9EF1-483B-A001-D956D66420F9}"/>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Oval 8">
              <a:extLst>
                <a:ext uri="{FF2B5EF4-FFF2-40B4-BE49-F238E27FC236}">
                  <a16:creationId xmlns:a16="http://schemas.microsoft.com/office/drawing/2014/main" id="{C8AF9EA8-7C00-4D19-8D41-A8BA51BA8420}"/>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4" name="Line 19">
              <a:extLst>
                <a:ext uri="{FF2B5EF4-FFF2-40B4-BE49-F238E27FC236}">
                  <a16:creationId xmlns:a16="http://schemas.microsoft.com/office/drawing/2014/main" id="{6BC89F17-319B-483A-B288-C8EEF7C36A17}"/>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0">
              <a:extLst>
                <a:ext uri="{FF2B5EF4-FFF2-40B4-BE49-F238E27FC236}">
                  <a16:creationId xmlns:a16="http://schemas.microsoft.com/office/drawing/2014/main" id="{34A288F3-113B-47C0-9295-42B8E28F6AB5}"/>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1">
              <a:extLst>
                <a:ext uri="{FF2B5EF4-FFF2-40B4-BE49-F238E27FC236}">
                  <a16:creationId xmlns:a16="http://schemas.microsoft.com/office/drawing/2014/main" id="{1F96B0A2-9D8C-496D-A9FB-CFDBCD8CA47E}"/>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2">
              <a:extLst>
                <a:ext uri="{FF2B5EF4-FFF2-40B4-BE49-F238E27FC236}">
                  <a16:creationId xmlns:a16="http://schemas.microsoft.com/office/drawing/2014/main" id="{61DC7DEE-0393-4A60-8169-E9317AB5F164}"/>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8" name="Object 33">
                  <a:extLst>
                    <a:ext uri="{FF2B5EF4-FFF2-40B4-BE49-F238E27FC236}">
                      <a16:creationId xmlns:a16="http://schemas.microsoft.com/office/drawing/2014/main" id="{0BC5EFD6-E115-44AE-A2F7-F4715DBC9D07}"/>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3">
                  <a:extLst>
                    <a:ext uri="{FF2B5EF4-FFF2-40B4-BE49-F238E27FC236}">
                      <a16:creationId xmlns:a16="http://schemas.microsoft.com/office/drawing/2014/main" id="{0BC5EFD6-E115-44AE-A2F7-F4715DBC9D07}"/>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5">
                  <a:extLst>
                    <a:ext uri="{FF2B5EF4-FFF2-40B4-BE49-F238E27FC236}">
                      <a16:creationId xmlns:a16="http://schemas.microsoft.com/office/drawing/2014/main" id="{C8790D1A-4629-4AD8-AD70-E86DC8293737}"/>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9" name="Object 35">
                  <a:extLst>
                    <a:ext uri="{FF2B5EF4-FFF2-40B4-BE49-F238E27FC236}">
                      <a16:creationId xmlns:a16="http://schemas.microsoft.com/office/drawing/2014/main" id="{C8790D1A-4629-4AD8-AD70-E86DC8293737}"/>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bject 36">
                  <a:extLst>
                    <a:ext uri="{FF2B5EF4-FFF2-40B4-BE49-F238E27FC236}">
                      <a16:creationId xmlns:a16="http://schemas.microsoft.com/office/drawing/2014/main" id="{52620546-3FD9-45AA-AF5B-6353D7F0C37F}"/>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0" name="Object 36">
                  <a:extLst>
                    <a:ext uri="{FF2B5EF4-FFF2-40B4-BE49-F238E27FC236}">
                      <a16:creationId xmlns:a16="http://schemas.microsoft.com/office/drawing/2014/main" id="{52620546-3FD9-45AA-AF5B-6353D7F0C37F}"/>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1" name="Connecteur droit 53">
              <a:extLst>
                <a:ext uri="{FF2B5EF4-FFF2-40B4-BE49-F238E27FC236}">
                  <a16:creationId xmlns:a16="http://schemas.microsoft.com/office/drawing/2014/main" id="{A0B2FBC6-05A4-4610-9D7B-DEB885F6EAC8}"/>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5">
              <a:extLst>
                <a:ext uri="{FF2B5EF4-FFF2-40B4-BE49-F238E27FC236}">
                  <a16:creationId xmlns:a16="http://schemas.microsoft.com/office/drawing/2014/main" id="{6763B4D3-5356-4517-A6BF-D1DB26666EC0}"/>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56">
              <a:extLst>
                <a:ext uri="{FF2B5EF4-FFF2-40B4-BE49-F238E27FC236}">
                  <a16:creationId xmlns:a16="http://schemas.microsoft.com/office/drawing/2014/main" id="{C25B0885-3F69-4575-B51D-8711319C35EE}"/>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Oval 6">
              <a:extLst>
                <a:ext uri="{FF2B5EF4-FFF2-40B4-BE49-F238E27FC236}">
                  <a16:creationId xmlns:a16="http://schemas.microsoft.com/office/drawing/2014/main" id="{3984882B-350E-4E60-BE98-60FC99D994E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7">
              <a:extLst>
                <a:ext uri="{FF2B5EF4-FFF2-40B4-BE49-F238E27FC236}">
                  <a16:creationId xmlns:a16="http://schemas.microsoft.com/office/drawing/2014/main" id="{5AF19B35-BB6B-41B6-9FFF-6CC458B77138}"/>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6" name="Oval 8">
              <a:extLst>
                <a:ext uri="{FF2B5EF4-FFF2-40B4-BE49-F238E27FC236}">
                  <a16:creationId xmlns:a16="http://schemas.microsoft.com/office/drawing/2014/main" id="{A4A5D3CD-4FB9-488E-A1AC-71F36C7DCE8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7" name="Object 33">
                  <a:extLst>
                    <a:ext uri="{FF2B5EF4-FFF2-40B4-BE49-F238E27FC236}">
                      <a16:creationId xmlns:a16="http://schemas.microsoft.com/office/drawing/2014/main" id="{AB33DBBB-1CC3-4BE9-AC0E-E5C08AE8587A}"/>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3">
                  <a:extLst>
                    <a:ext uri="{FF2B5EF4-FFF2-40B4-BE49-F238E27FC236}">
                      <a16:creationId xmlns:a16="http://schemas.microsoft.com/office/drawing/2014/main" id="{AB33DBBB-1CC3-4BE9-AC0E-E5C08AE8587A}"/>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5">
                  <a:extLst>
                    <a:ext uri="{FF2B5EF4-FFF2-40B4-BE49-F238E27FC236}">
                      <a16:creationId xmlns:a16="http://schemas.microsoft.com/office/drawing/2014/main" id="{BEAD22FA-A578-405B-BE9C-B8B46716CC5C}"/>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8" name="Object 35">
                  <a:extLst>
                    <a:ext uri="{FF2B5EF4-FFF2-40B4-BE49-F238E27FC236}">
                      <a16:creationId xmlns:a16="http://schemas.microsoft.com/office/drawing/2014/main" id="{BEAD22FA-A578-405B-BE9C-B8B46716CC5C}"/>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bject 36">
                  <a:extLst>
                    <a:ext uri="{FF2B5EF4-FFF2-40B4-BE49-F238E27FC236}">
                      <a16:creationId xmlns:a16="http://schemas.microsoft.com/office/drawing/2014/main" id="{6E1E9315-7EF7-4B88-8486-58E698BB7EF1}"/>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9" name="Object 36">
                  <a:extLst>
                    <a:ext uri="{FF2B5EF4-FFF2-40B4-BE49-F238E27FC236}">
                      <a16:creationId xmlns:a16="http://schemas.microsoft.com/office/drawing/2014/main" id="{6E1E9315-7EF7-4B88-8486-58E698BB7EF1}"/>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2963"/>
                  </a:stretch>
                </a:blipFill>
                <a:ln>
                  <a:noFill/>
                </a:ln>
                <a:effectLst/>
              </p:spPr>
              <p:txBody>
                <a:bodyPr/>
                <a:lstStyle/>
                <a:p>
                  <a:r>
                    <a:rPr lang="en-US">
                      <a:noFill/>
                    </a:rPr>
                    <a:t> </a:t>
                  </a:r>
                </a:p>
              </p:txBody>
            </p:sp>
          </mc:Fallback>
        </mc:AlternateContent>
      </p:grpSp>
      <p:pic>
        <p:nvPicPr>
          <p:cNvPr id="2" name="Vision - Soccer player tracking">
            <a:hlinkClick r:id="" action="ppaction://media"/>
            <a:extLst>
              <a:ext uri="{FF2B5EF4-FFF2-40B4-BE49-F238E27FC236}">
                <a16:creationId xmlns:a16="http://schemas.microsoft.com/office/drawing/2014/main" id="{317A362C-0880-4F47-8D4E-53549D3A02E4}"/>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3260" y="3059834"/>
            <a:ext cx="4794654" cy="2696993"/>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12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jusqu’au début (t=1)...</a:t>
            </a:r>
          </a:p>
        </p:txBody>
      </p:sp>
      <p:sp>
        <p:nvSpPr>
          <p:cNvPr id="512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12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12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89D416E-6AAA-4CFD-B0CB-C409A1A94C3C}" type="slidenum">
              <a:rPr lang="en-US" altLang="en-US" smtClean="0">
                <a:latin typeface="Calibri" pitchFamily="34" charset="0"/>
              </a:rPr>
              <a:pPr/>
              <a:t>90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0.120249</a:t>
                      </a:r>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0.105612</a:t>
                      </a:r>
                    </a:p>
                  </a:txBody>
                  <a:tcPr marL="91448" marR="91448" marT="45733" marB="45733"/>
                </a:tc>
                <a:tc>
                  <a:txBody>
                    <a:bodyPr/>
                    <a:lstStyle/>
                    <a:p>
                      <a:pPr algn="r"/>
                      <a:r>
                        <a:rPr lang="fr-FR" sz="1800" dirty="0"/>
                        <a:t>0.2052</a:t>
                      </a:r>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12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12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127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Lissage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Les tables α(</a:t>
            </a:r>
            <a:r>
              <a:rPr lang="fr-CA" altLang="ko-KR" dirty="0" err="1">
                <a:ea typeface="ＭＳ Ｐゴシック" pitchFamily="34" charset="-128"/>
              </a:rPr>
              <a:t>i,t</a:t>
            </a:r>
            <a:r>
              <a:rPr lang="fr-CA" altLang="ko-KR" dirty="0">
                <a:ea typeface="ＭＳ Ｐゴシック" pitchFamily="34" charset="-128"/>
              </a:rPr>
              <a:t>) et β(</a:t>
            </a:r>
            <a:r>
              <a:rPr lang="fr-CA" altLang="ko-KR" dirty="0" err="1">
                <a:ea typeface="ＭＳ Ｐゴシック" pitchFamily="34" charset="-128"/>
              </a:rPr>
              <a:t>i,t</a:t>
            </a:r>
            <a:r>
              <a:rPr lang="fr-CA" altLang="ko-KR" dirty="0">
                <a:ea typeface="ＭＳ Ｐゴシック" pitchFamily="34" charset="-128"/>
              </a:rPr>
              <a:t>) peuvent également être utilisées pour faire du lissage</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baseline="-2500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a:t>
            </a:r>
            <a:r>
              <a:rPr lang="fr-CA" altLang="ko-KR" sz="1200" dirty="0">
                <a:ea typeface="ＭＳ Ｐゴシック" pitchFamily="34" charset="-128"/>
              </a:rPr>
              <a:t>(ϒ est la normalisation)</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a:t>
            </a:r>
            <a:r>
              <a:rPr lang="fr-CA" altLang="ko-KR" dirty="0" err="1">
                <a:ea typeface="ＭＳ Ｐゴシック" pitchFamily="34" charset="-128"/>
              </a:rPr>
              <a:t>i,k</a:t>
            </a:r>
            <a:r>
              <a:rPr lang="fr-CA" altLang="ko-KR" dirty="0">
                <a:ea typeface="ＭＳ Ｐゴシック" pitchFamily="34" charset="-128"/>
              </a:rPr>
              <a:t>)</a:t>
            </a:r>
          </a:p>
          <a:p>
            <a:pPr eaLnBrk="1" hangingPunct="1"/>
            <a:r>
              <a:rPr lang="fr-CA" altLang="ko-KR" dirty="0">
                <a:ea typeface="Gulim" pitchFamily="34" charset="-127"/>
              </a:rPr>
              <a:t>On peut également faire du lissage sur deux variables cachées adjacentes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 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 </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β(j,k+1)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p>
          <a:p>
            <a:pPr eaLnBrk="1" hangingPunct="1"/>
            <a:r>
              <a:rPr lang="fr-CA" altLang="ko-KR" dirty="0">
                <a:ea typeface="ＭＳ Ｐゴシック" pitchFamily="34" charset="-128"/>
              </a:rPr>
              <a:t>À noter que ϒ correspond à une somme sur </a:t>
            </a:r>
            <a:r>
              <a:rPr lang="fr-CA" altLang="ko-KR" i="1" dirty="0">
                <a:ea typeface="ＭＳ Ｐゴシック" pitchFamily="34" charset="-128"/>
              </a:rPr>
              <a:t>i</a:t>
            </a:r>
            <a:r>
              <a:rPr lang="fr-CA" altLang="ko-KR" dirty="0">
                <a:ea typeface="ＭＳ Ｐゴシック" pitchFamily="34" charset="-128"/>
              </a:rPr>
              <a:t> seulement,</a:t>
            </a:r>
            <a:br>
              <a:rPr lang="fr-CA" altLang="ko-KR" dirty="0">
                <a:ea typeface="ＭＳ Ｐゴシック" pitchFamily="34" charset="-128"/>
              </a:rPr>
            </a:br>
            <a:r>
              <a:rPr lang="fr-CA" altLang="ko-KR" dirty="0">
                <a:ea typeface="ＭＳ Ｐゴシック" pitchFamily="34" charset="-128"/>
              </a:rPr>
              <a:t>tandis que ϒ’ est une somme sur </a:t>
            </a:r>
            <a:r>
              <a:rPr lang="fr-CA" altLang="ko-KR" i="1" dirty="0">
                <a:ea typeface="ＭＳ Ｐゴシック" pitchFamily="34" charset="-128"/>
              </a:rPr>
              <a:t>i</a:t>
            </a:r>
            <a:r>
              <a:rPr lang="fr-CA" altLang="ko-KR" dirty="0">
                <a:ea typeface="ＭＳ Ｐゴシック" pitchFamily="34" charset="-128"/>
              </a:rPr>
              <a:t> </a:t>
            </a:r>
            <a:r>
              <a:rPr lang="fr-CA" altLang="ko-KR" b="1" dirty="0">
                <a:ea typeface="ＭＳ Ｐゴシック" pitchFamily="34" charset="-128"/>
              </a:rPr>
              <a:t>et</a:t>
            </a:r>
            <a:r>
              <a:rPr lang="fr-CA" altLang="ko-KR" dirty="0">
                <a:ea typeface="ＭＳ Ｐゴシック" pitchFamily="34" charset="-128"/>
              </a:rPr>
              <a:t> </a:t>
            </a:r>
            <a:r>
              <a:rPr lang="fr-CA" altLang="ko-KR" i="1" dirty="0">
                <a:ea typeface="ＭＳ Ｐゴシック" pitchFamily="34" charset="-128"/>
              </a:rPr>
              <a:t>j</a:t>
            </a:r>
          </a:p>
        </p:txBody>
      </p:sp>
      <p:sp>
        <p:nvSpPr>
          <p:cNvPr id="522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22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22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F7148E4-6E63-4EA3-8CA7-DA1A134C9E40}" type="slidenum">
              <a:rPr lang="en-US" altLang="en-US" smtClean="0">
                <a:latin typeface="Calibri" pitchFamily="34" charset="0"/>
              </a:rPr>
              <a:pPr/>
              <a:t>91</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Lissage avec un HMM</a:t>
            </a:r>
          </a:p>
        </p:txBody>
      </p:sp>
      <p:sp>
        <p:nvSpPr>
          <p:cNvPr id="532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buFont typeface="Wingdings" pitchFamily="2" charset="2"/>
              <a:buNone/>
            </a:pPr>
            <a:br>
              <a:rPr lang="fr-CA" altLang="ko-KR" dirty="0">
                <a:ea typeface="ＭＳ Ｐゴシック" pitchFamily="34" charset="-128"/>
              </a:rPr>
            </a:br>
            <a:r>
              <a:rPr lang="fr-CA" altLang="ko-KR" sz="900" dirty="0">
                <a:ea typeface="ＭＳ Ｐゴシック" pitchFamily="34" charset="-128"/>
              </a:rPr>
              <a:t> </a:t>
            </a:r>
          </a:p>
          <a:p>
            <a:pPr lvl="1" eaLnBrk="1" hangingPunct="1"/>
            <a:r>
              <a:rPr lang="fr-CA" altLang="ko-KR" dirty="0">
                <a:ea typeface="ＭＳ Ｐゴシック" pitchFamily="34" charset="-128"/>
              </a:rPr>
              <a:t>on peut calculer les probabilités de lissage au temps t=2</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α(0,2) β(0,2)</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dirty="0">
                <a:ea typeface="ＭＳ Ｐゴシック" pitchFamily="34" charset="-128"/>
              </a:rPr>
              <a:t>α(i,2) β(i,2)</a:t>
            </a:r>
            <a:br>
              <a:rPr lang="fr-CA" altLang="ko-KR" dirty="0">
                <a:ea typeface="ＭＳ Ｐゴシック" pitchFamily="34" charset="-128"/>
              </a:rPr>
            </a:br>
            <a:r>
              <a:rPr lang="fr-CA" altLang="ko-KR" dirty="0">
                <a:ea typeface="ＭＳ Ｐゴシック" pitchFamily="34" charset="-128"/>
              </a:rPr>
              <a:t>	= α(0,2) β(0,2)</a:t>
            </a:r>
            <a:r>
              <a:rPr lang="fr-CA" altLang="en-US" dirty="0">
                <a:solidFill>
                  <a:srgbClr val="000000"/>
                </a:solidFill>
                <a:ea typeface="ＭＳ Ｐゴシック" pitchFamily="34" charset="-128"/>
              </a:rPr>
              <a:t>/ (</a:t>
            </a:r>
            <a:r>
              <a:rPr lang="fr-CA" altLang="ko-KR" dirty="0">
                <a:ea typeface="ＭＳ Ｐゴシック" pitchFamily="34" charset="-128"/>
              </a:rPr>
              <a:t>α(0,2) β(0,2) + α(1,2) β(1,2)</a:t>
            </a:r>
            <a:r>
              <a:rPr lang="fr-CA" altLang="en-US" dirty="0">
                <a:solidFill>
                  <a:srgbClr val="000000"/>
                </a:solidFill>
                <a:ea typeface="ＭＳ Ｐゴシック" pitchFamily="34" charset="-128"/>
              </a:rPr>
              <a:t>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ko-KR" dirty="0">
                <a:ea typeface="ＭＳ Ｐゴシック" pitchFamily="34" charset="-128"/>
              </a:rPr>
              <a:t>0.0175 x </a:t>
            </a:r>
            <a:r>
              <a:rPr lang="fr-FR" altLang="en-US" dirty="0">
                <a:ea typeface="ＭＳ Ｐゴシック" pitchFamily="34" charset="-128"/>
              </a:rPr>
              <a:t>0.1779 / (</a:t>
            </a:r>
            <a:r>
              <a:rPr lang="fr-FR" altLang="ko-KR" dirty="0">
                <a:ea typeface="ＭＳ Ｐゴシック" pitchFamily="34" charset="-128"/>
              </a:rPr>
              <a:t>0.0175 x </a:t>
            </a:r>
            <a:r>
              <a:rPr lang="fr-FR" altLang="en-US" dirty="0">
                <a:ea typeface="ＭＳ Ｐゴシック" pitchFamily="34" charset="-128"/>
              </a:rPr>
              <a:t>0.1779 + 0.3 x 0.2052)</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0.04813</a:t>
            </a:r>
            <a:br>
              <a:rPr lang="fr-FR" altLang="en-US" dirty="0">
                <a:solidFill>
                  <a:srgbClr val="000000"/>
                </a:solidFill>
                <a:ea typeface="ＭＳ Ｐゴシック" pitchFamily="34" charset="-128"/>
              </a:rPr>
            </a:br>
            <a:r>
              <a:rPr lang="fr-FR" altLang="en-US" sz="8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FR" altLang="en-US" dirty="0">
                <a:ea typeface="ＭＳ Ｐゴシック" pitchFamily="34" charset="-128"/>
              </a:rPr>
              <a:t>0.3 x 0.2052 / (</a:t>
            </a:r>
            <a:r>
              <a:rPr lang="fr-FR" altLang="ko-KR" dirty="0">
                <a:ea typeface="ＭＳ Ｐゴシック" pitchFamily="34" charset="-128"/>
              </a:rPr>
              <a:t>0.0175 x </a:t>
            </a:r>
            <a:r>
              <a:rPr lang="fr-FR" altLang="en-US" dirty="0">
                <a:ea typeface="ＭＳ Ｐゴシック" pitchFamily="34" charset="-128"/>
              </a:rPr>
              <a:t>0.1779 + 0.3 x 0.2052)</a:t>
            </a:r>
            <a:br>
              <a:rPr lang="fr-FR" altLang="en-US" dirty="0">
                <a:ea typeface="ＭＳ Ｐゴシック" pitchFamily="34" charset="-128"/>
              </a:rPr>
            </a:br>
            <a:r>
              <a:rPr lang="fr-FR" altLang="en-US" dirty="0">
                <a:ea typeface="ＭＳ Ｐゴシック" pitchFamily="34" charset="-128"/>
              </a:rPr>
              <a:t>	</a:t>
            </a:r>
            <a:r>
              <a:rPr lang="fr-CA" altLang="en-US" dirty="0">
                <a:solidFill>
                  <a:srgbClr val="000000"/>
                </a:solidFill>
                <a:ea typeface="ＭＳ Ｐゴシック" pitchFamily="34" charset="-128"/>
              </a:rPr>
              <a:t>≈ </a:t>
            </a:r>
            <a:r>
              <a:rPr lang="fr-FR" altLang="en-US" dirty="0">
                <a:solidFill>
                  <a:srgbClr val="000000"/>
                </a:solidFill>
                <a:ea typeface="ＭＳ Ｐゴシック" pitchFamily="34" charset="-128"/>
              </a:rPr>
              <a:t>0.95186</a:t>
            </a:r>
            <a:br>
              <a:rPr lang="fr-CA" altLang="en-US" dirty="0">
                <a:solidFill>
                  <a:srgbClr val="000000"/>
                </a:solidFill>
                <a:ea typeface="ＭＳ Ｐゴシック" pitchFamily="34" charset="-128"/>
              </a:rPr>
            </a:br>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532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32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32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1FB49A-A6A5-4D8E-A19D-1AC714FE8AF4}" type="slidenum">
              <a:rPr lang="en-US" altLang="en-US" smtClean="0">
                <a:latin typeface="Calibri" pitchFamily="34" charset="0"/>
              </a:rPr>
              <a:pPr/>
              <a:t>92</a:t>
            </a:fld>
            <a:endParaRPr lang="en-US" altLang="en-US">
              <a:latin typeface="Calibri" pitchFamily="34" charset="0"/>
            </a:endParaRPr>
          </a:p>
        </p:txBody>
      </p:sp>
      <p:graphicFrame>
        <p:nvGraphicFramePr>
          <p:cNvPr id="20" name="Tableau 19"/>
          <p:cNvGraphicFramePr>
            <a:graphicFrameLocks noGrp="1"/>
          </p:cNvGraphicFramePr>
          <p:nvPr/>
        </p:nvGraphicFramePr>
        <p:xfrm>
          <a:off x="1270000" y="2466975"/>
          <a:ext cx="2806700" cy="1112838"/>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946">
                <a:tc>
                  <a:txBody>
                    <a:bodyPr/>
                    <a:lstStyle/>
                    <a:p>
                      <a:r>
                        <a:rPr lang="fr-FR" sz="1800" dirty="0"/>
                        <a:t>i</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2</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0"/>
                  </a:ext>
                </a:extLst>
              </a:tr>
              <a:tr h="370946">
                <a:tc>
                  <a:txBody>
                    <a:bodyPr/>
                    <a:lstStyle/>
                    <a:p>
                      <a:r>
                        <a:rPr lang="fr-FR" sz="1800" dirty="0"/>
                        <a:t>0</a:t>
                      </a:r>
                    </a:p>
                  </a:txBody>
                  <a:tcPr marL="91418" marR="91418" marT="45733" marB="45733"/>
                </a:tc>
                <a:tc>
                  <a:txBody>
                    <a:bodyPr/>
                    <a:lstStyle/>
                    <a:p>
                      <a:pPr algn="r"/>
                      <a:r>
                        <a:rPr lang="fr-FR" sz="1800" dirty="0"/>
                        <a:t>...</a:t>
                      </a:r>
                    </a:p>
                  </a:txBody>
                  <a:tcPr marL="91418" marR="91418" marT="45733" marB="45733"/>
                </a:tc>
                <a:tc>
                  <a:txBody>
                    <a:bodyPr/>
                    <a:lstStyle/>
                    <a:p>
                      <a:pPr algn="r"/>
                      <a:r>
                        <a:rPr lang="fr-FR" altLang="ko-KR" sz="1800" dirty="0"/>
                        <a:t>0.0175</a:t>
                      </a:r>
                      <a:endParaRPr lang="fr-FR" sz="1800" dirty="0"/>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1"/>
                  </a:ext>
                </a:extLst>
              </a:tr>
              <a:tr h="370946">
                <a:tc>
                  <a:txBody>
                    <a:bodyPr/>
                    <a:lstStyle/>
                    <a:p>
                      <a:r>
                        <a:rPr lang="fr-FR" sz="1800" dirty="0"/>
                        <a:t>1</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0.3</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2"/>
                  </a:ext>
                </a:extLst>
              </a:tr>
            </a:tbl>
          </a:graphicData>
        </a:graphic>
      </p:graphicFrame>
      <p:sp>
        <p:nvSpPr>
          <p:cNvPr id="53277" name="Text Box 43"/>
          <p:cNvSpPr txBox="1">
            <a:spLocks noChangeArrowheads="1"/>
          </p:cNvSpPr>
          <p:nvPr/>
        </p:nvSpPr>
        <p:spPr bwMode="auto">
          <a:xfrm rot="-5400000">
            <a:off x="695325" y="2889250"/>
            <a:ext cx="668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1257300" y="2473325"/>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2070100" y="2424113"/>
            <a:ext cx="269875"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6" name="Tableau 25"/>
          <p:cNvGraphicFramePr>
            <a:graphicFrameLocks noGrp="1"/>
          </p:cNvGraphicFramePr>
          <p:nvPr/>
        </p:nvGraphicFramePr>
        <p:xfrm>
          <a:off x="5138738" y="2459038"/>
          <a:ext cx="2806700" cy="1111251"/>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417">
                <a:tc>
                  <a:txBody>
                    <a:bodyPr/>
                    <a:lstStyle/>
                    <a:p>
                      <a:r>
                        <a:rPr lang="fr-FR" sz="1800" dirty="0"/>
                        <a:t>i</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0"/>
                  </a:ext>
                </a:extLst>
              </a:tr>
              <a:tr h="370417">
                <a:tc>
                  <a:txBody>
                    <a:bodyPr/>
                    <a:lstStyle/>
                    <a:p>
                      <a:r>
                        <a:rPr lang="fr-FR" sz="1800" dirty="0"/>
                        <a:t>0</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0.1779</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1"/>
                  </a:ext>
                </a:extLst>
              </a:tr>
              <a:tr h="370417">
                <a:tc>
                  <a:txBody>
                    <a:bodyPr/>
                    <a:lstStyle/>
                    <a:p>
                      <a:r>
                        <a:rPr lang="fr-FR" sz="1800" dirty="0"/>
                        <a:t>1</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0.2052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2"/>
                  </a:ext>
                </a:extLst>
              </a:tr>
            </a:tbl>
          </a:graphicData>
        </a:graphic>
      </p:graphicFrame>
      <p:sp>
        <p:nvSpPr>
          <p:cNvPr id="53302" name="Text Box 43"/>
          <p:cNvSpPr txBox="1">
            <a:spLocks noChangeArrowheads="1"/>
          </p:cNvSpPr>
          <p:nvPr/>
        </p:nvSpPr>
        <p:spPr bwMode="auto">
          <a:xfrm rot="-5400000">
            <a:off x="4564063" y="2881313"/>
            <a:ext cx="668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rPr>
              <a:t>β</a:t>
            </a:r>
            <a:r>
              <a:rPr lang="fr-CA" altLang="en-US" sz="1600" b="1">
                <a:solidFill>
                  <a:srgbClr val="000000"/>
                </a:solidFill>
                <a:latin typeface="Calibri" pitchFamily="34" charset="0"/>
              </a:rPr>
              <a:t>(i,t)</a:t>
            </a:r>
          </a:p>
        </p:txBody>
      </p:sp>
      <p:cxnSp>
        <p:nvCxnSpPr>
          <p:cNvPr id="28" name="Connecteur droit 27"/>
          <p:cNvCxnSpPr>
            <a:cxnSpLocks noChangeShapeType="1"/>
          </p:cNvCxnSpPr>
          <p:nvPr/>
        </p:nvCxnSpPr>
        <p:spPr bwMode="auto">
          <a:xfrm>
            <a:off x="5126038" y="2465388"/>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5938838" y="2416175"/>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0" name="Connecteur droit 29"/>
          <p:cNvCxnSpPr/>
          <p:nvPr/>
        </p:nvCxnSpPr>
        <p:spPr>
          <a:xfrm>
            <a:off x="4445000" y="4344988"/>
            <a:ext cx="1270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168966" name="Rectangle 6"/>
          <p:cNvSpPr>
            <a:spLocks noGrp="1" noChangeArrowheads="1"/>
          </p:cNvSpPr>
          <p:nvPr>
            <p:ph idx="1"/>
          </p:nvPr>
        </p:nvSpPr>
        <p:spPr>
          <a:xfrm>
            <a:off x="457200" y="1600200"/>
            <a:ext cx="8210550" cy="4926013"/>
          </a:xfrm>
        </p:spPr>
        <p:txBody>
          <a:bodyPr/>
          <a:lstStyle/>
          <a:p>
            <a:pPr eaLnBrk="1" hangingPunct="1"/>
            <a:r>
              <a:rPr lang="fr-CA" altLang="ko-KR">
                <a:ea typeface="ＭＳ Ｐゴシック" pitchFamily="34" charset="-128"/>
              </a:rPr>
              <a:t>On peut également éviter une énumération exponentielle</a:t>
            </a:r>
          </a:p>
          <a:p>
            <a:pPr lvl="1" eaLnBrk="1" hangingPunct="1"/>
            <a:r>
              <a:rPr lang="fr-CA" altLang="ko-KR">
                <a:ea typeface="ＭＳ Ｐゴシック" pitchFamily="34" charset="-128"/>
              </a:rPr>
              <a:t>exemple avec T=3</a:t>
            </a:r>
            <a:br>
              <a:rPr lang="fr-CA" altLang="ko-KR">
                <a:ea typeface="ＭＳ Ｐゴシック" pitchFamily="34" charset="-128"/>
              </a:rPr>
            </a:br>
            <a:r>
              <a:rPr lang="fr-CA" altLang="ko-KR">
                <a:ea typeface="ＭＳ Ｐゴシック" pitchFamily="34" charset="-128"/>
              </a:rPr>
              <a:t>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br>
              <a:rPr lang="fr-CA" altLang="ko-KR">
                <a:ea typeface="ＭＳ Ｐゴシック" pitchFamily="34" charset="-128"/>
              </a:rPr>
            </a:br>
            <a:br>
              <a:rPr lang="fr-CA" altLang="ko-KR">
                <a:ea typeface="ＭＳ Ｐゴシック" pitchFamily="34" charset="-128"/>
              </a:rPr>
            </a:b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br>
              <a:rPr lang="fr-CA" altLang="ko-KR">
                <a:ea typeface="ＭＳ Ｐゴシック" pitchFamily="34" charset="-128"/>
              </a:rPr>
            </a:br>
            <a:endParaRPr lang="fr-CA" altLang="ko-KR">
              <a:ea typeface="ＭＳ Ｐゴシック" pitchFamily="34" charset="-128"/>
            </a:endParaRPr>
          </a:p>
          <a:p>
            <a:pPr eaLnBrk="1" hangingPunct="1"/>
            <a:r>
              <a:rPr lang="fr-CA" altLang="ko-KR">
                <a:ea typeface="ＭＳ Ｐゴシック" pitchFamily="34" charset="-128"/>
              </a:rPr>
              <a:t>Solution: </a:t>
            </a:r>
            <a:r>
              <a:rPr lang="fr-CA" altLang="ko-KR" b="1">
                <a:ea typeface="ＭＳ Ｐゴシック" pitchFamily="34" charset="-128"/>
              </a:rPr>
              <a:t>programmation dynamique</a:t>
            </a:r>
            <a:r>
              <a:rPr lang="fr-CA" altLang="ko-KR">
                <a:ea typeface="ＭＳ Ｐゴシック" pitchFamily="34" charset="-128"/>
              </a:rPr>
              <a:t>, avec un </a:t>
            </a:r>
            <a:r>
              <a:rPr lang="fr-CA" altLang="ko-KR" b="1">
                <a:ea typeface="ＭＳ Ｐゴシック" pitchFamily="34" charset="-128"/>
              </a:rPr>
              <a:t>max au lieu de la somme</a:t>
            </a:r>
          </a:p>
          <a:p>
            <a:pPr lvl="1" eaLnBrk="1" hangingPunct="1"/>
            <a:r>
              <a:rPr lang="fr-CA" altLang="ko-KR">
                <a:ea typeface="ＭＳ Ｐゴシック" pitchFamily="34" charset="-128"/>
              </a:rPr>
              <a:t>Notons α*(i,t)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a:t>
            </a:r>
          </a:p>
          <a:p>
            <a:pPr lvl="1" eaLnBrk="1" hangingPunct="1"/>
            <a:r>
              <a:rPr lang="fr-CA" altLang="ko-KR">
                <a:ea typeface="ＭＳ Ｐゴシック" pitchFamily="34" charset="-128"/>
              </a:rPr>
              <a:t>Recursivement, on a:</a:t>
            </a:r>
            <a:br>
              <a:rPr lang="fr-CA" altLang="ko-KR">
                <a:ea typeface="ＭＳ Ｐゴシック" pitchFamily="34" charset="-128"/>
              </a:rPr>
            </a:br>
            <a:r>
              <a:rPr lang="fr-CA" altLang="ko-KR">
                <a:ea typeface="ＭＳ Ｐゴシック" pitchFamily="34" charset="-128"/>
              </a:rPr>
              <a:t>α*(i,t+1)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 H</a:t>
            </a:r>
            <a:r>
              <a:rPr lang="fr-CA" altLang="ko-KR" i="1" baseline="-25000">
                <a:ea typeface="ＭＳ Ｐゴシック" pitchFamily="34" charset="-128"/>
              </a:rPr>
              <a:t>t+1 </a:t>
            </a:r>
            <a:r>
              <a:rPr lang="fr-CA" altLang="ko-KR">
                <a:ea typeface="ＭＳ Ｐゴシック" pitchFamily="34" charset="-128"/>
              </a:rPr>
              <a:t>= </a:t>
            </a:r>
            <a:r>
              <a:rPr lang="fr-CA" altLang="ko-KR" i="1">
                <a:ea typeface="ＭＳ Ｐゴシック" pitchFamily="34" charset="-128"/>
              </a:rPr>
              <a:t>i</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max</a:t>
            </a:r>
            <a:r>
              <a:rPr lang="fr-CA" altLang="ko-KR" i="1" baseline="-25000">
                <a:ea typeface="ＭＳ Ｐゴシック" pitchFamily="34" charset="-128"/>
              </a:rPr>
              <a:t>j</a:t>
            </a:r>
            <a:r>
              <a:rPr lang="fr-CA" altLang="ko-KR" i="1">
                <a:ea typeface="ＭＳ Ｐゴシック" pitchFamily="34" charset="-128"/>
              </a:rPr>
              <a:t> 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α*(j,t)</a:t>
            </a:r>
          </a:p>
          <a:p>
            <a:pPr lvl="1" eaLnBrk="1" hangingPunct="1"/>
            <a:r>
              <a:rPr lang="fr-CA" altLang="ko-KR">
                <a:ea typeface="ＭＳ Ｐゴシック" pitchFamily="34" charset="-128"/>
              </a:rPr>
              <a:t> On a les valeurs initiales: α*(i,1)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en-US">
                <a:ea typeface="ＭＳ Ｐゴシック" pitchFamily="34" charset="-128"/>
                <a:sym typeface="Symbol" pitchFamily="18" charset="2"/>
              </a:rPr>
              <a:t></a:t>
            </a:r>
            <a:r>
              <a:rPr lang="fr-CA" altLang="en-US" i="1">
                <a:ea typeface="ＭＳ Ｐゴシック" pitchFamily="34" charset="-128"/>
                <a:sym typeface="Symbol" pitchFamily="18" charset="2"/>
              </a:rPr>
              <a:t>i</a:t>
            </a:r>
          </a:p>
          <a:p>
            <a:pPr lvl="1" eaLnBrk="1" hangingPunct="1">
              <a:buSzPct val="125000"/>
              <a:buFont typeface="Lucida Grande" charset="0"/>
              <a:buChar char="●"/>
            </a:pPr>
            <a:r>
              <a:rPr lang="fr-CA" altLang="ko-KR">
                <a:ea typeface="ＭＳ Ｐゴシック" pitchFamily="34" charset="-128"/>
              </a:rPr>
              <a:t>On a alors que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 max</a:t>
            </a:r>
            <a:r>
              <a:rPr lang="fr-CA" altLang="ko-KR" baseline="-25000">
                <a:ea typeface="ＭＳ Ｐゴシック" pitchFamily="34" charset="-128"/>
              </a:rPr>
              <a:t>j </a:t>
            </a:r>
            <a:r>
              <a:rPr lang="fr-CA" altLang="ko-KR">
                <a:ea typeface="ＭＳ Ｐゴシック" pitchFamily="34" charset="-128"/>
              </a:rPr>
              <a:t>α*(j,T)</a:t>
            </a:r>
            <a:endParaRPr lang="fr-CA" altLang="en-US">
              <a:ea typeface="ＭＳ Ｐゴシック" pitchFamily="34" charset="-128"/>
              <a:sym typeface="Symbol" pitchFamily="18" charset="2"/>
            </a:endParaRPr>
          </a:p>
          <a:p>
            <a:pPr eaLnBrk="1" hangingPunct="1"/>
            <a:r>
              <a:rPr lang="fr-CA" altLang="en-US">
                <a:ea typeface="ＭＳ Ｐゴシック" pitchFamily="34" charset="-128"/>
                <a:sym typeface="Symbol" pitchFamily="18" charset="2"/>
              </a:rPr>
              <a:t>On retrouve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à partir de tous les argmax</a:t>
            </a:r>
            <a:r>
              <a:rPr lang="fr-CA" altLang="ko-KR" baseline="-25000">
                <a:ea typeface="ＭＳ Ｐゴシック" pitchFamily="34" charset="-128"/>
              </a:rPr>
              <a:t>j</a:t>
            </a:r>
            <a:endParaRPr lang="fr-CA" altLang="en-US">
              <a:ea typeface="ＭＳ Ｐゴシック" pitchFamily="34" charset="-128"/>
              <a:sym typeface="Symbol" pitchFamily="18" charset="2"/>
            </a:endParaRPr>
          </a:p>
        </p:txBody>
      </p:sp>
      <p:sp>
        <p:nvSpPr>
          <p:cNvPr id="665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65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65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918BEF6-C7E7-48C0-A105-8E5061B82EDE}" type="slidenum">
              <a:rPr lang="en-US" altLang="en-US" smtClean="0">
                <a:latin typeface="Calibri" pitchFamily="34" charset="0"/>
              </a:rPr>
              <a:pPr/>
              <a:t>93</a:t>
            </a:fld>
            <a:endParaRPr lang="en-US" altLang="en-US">
              <a:latin typeface="Calibri" pitchFamily="34" charset="0"/>
            </a:endParaRPr>
          </a:p>
        </p:txBody>
      </p:sp>
      <p:sp>
        <p:nvSpPr>
          <p:cNvPr id="66567" name="ZoneTexte 1"/>
          <p:cNvSpPr txBox="1">
            <a:spLocks noChangeArrowheads="1"/>
          </p:cNvSpPr>
          <p:nvPr/>
        </p:nvSpPr>
        <p:spPr bwMode="auto">
          <a:xfrm>
            <a:off x="1309688" y="2459038"/>
            <a:ext cx="989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1:3</a:t>
            </a:r>
            <a:endParaRPr lang="fr-CA" altLang="en-US" sz="1400"/>
          </a:p>
        </p:txBody>
      </p:sp>
      <p:sp>
        <p:nvSpPr>
          <p:cNvPr id="66568" name="ZoneTexte 7"/>
          <p:cNvSpPr txBox="1">
            <a:spLocks noChangeArrowheads="1"/>
          </p:cNvSpPr>
          <p:nvPr/>
        </p:nvSpPr>
        <p:spPr bwMode="auto">
          <a:xfrm>
            <a:off x="1476375" y="3000375"/>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3</a:t>
            </a:r>
            <a:endParaRPr lang="fr-CA" altLang="en-US" sz="1400"/>
          </a:p>
        </p:txBody>
      </p:sp>
      <p:sp>
        <p:nvSpPr>
          <p:cNvPr id="66569" name="ZoneTexte 8"/>
          <p:cNvSpPr txBox="1">
            <a:spLocks noChangeArrowheads="1"/>
          </p:cNvSpPr>
          <p:nvPr/>
        </p:nvSpPr>
        <p:spPr bwMode="auto">
          <a:xfrm>
            <a:off x="2790825" y="2992438"/>
            <a:ext cx="490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2</a:t>
            </a:r>
            <a:endParaRPr lang="fr-CA" altLang="en-US" sz="1400"/>
          </a:p>
        </p:txBody>
      </p:sp>
      <p:sp>
        <p:nvSpPr>
          <p:cNvPr id="66570" name="ZoneTexte 9"/>
          <p:cNvSpPr txBox="1">
            <a:spLocks noChangeArrowheads="1"/>
          </p:cNvSpPr>
          <p:nvPr/>
        </p:nvSpPr>
        <p:spPr bwMode="auto">
          <a:xfrm>
            <a:off x="5157788" y="2992438"/>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a:t>
            </a:r>
            <a:endParaRPr lang="fr-CA" altLang="en-US"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3" end="3"/>
                                            </p:txEl>
                                          </p:spTgt>
                                        </p:tgtEl>
                                        <p:attrNameLst>
                                          <p:attrName>style.visibility</p:attrName>
                                        </p:attrNameLst>
                                      </p:cBhvr>
                                      <p:to>
                                        <p:strVal val="visible"/>
                                      </p:to>
                                    </p:set>
                                    <p:animEffect transition="in" filter="fade">
                                      <p:cBhvr>
                                        <p:cTn id="7" dur="500"/>
                                        <p:tgtEl>
                                          <p:spTgt spid="16896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4" end="4"/>
                                            </p:txEl>
                                          </p:spTgt>
                                        </p:tgtEl>
                                        <p:attrNameLst>
                                          <p:attrName>style.visibility</p:attrName>
                                        </p:attrNameLst>
                                      </p:cBhvr>
                                      <p:to>
                                        <p:strVal val="visible"/>
                                      </p:to>
                                    </p:set>
                                    <p:animEffect transition="in" filter="fade">
                                      <p:cBhvr>
                                        <p:cTn id="12" dur="500"/>
                                        <p:tgtEl>
                                          <p:spTgt spid="16896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5" end="5"/>
                                            </p:txEl>
                                          </p:spTgt>
                                        </p:tgtEl>
                                        <p:attrNameLst>
                                          <p:attrName>style.visibility</p:attrName>
                                        </p:attrNameLst>
                                      </p:cBhvr>
                                      <p:to>
                                        <p:strVal val="visible"/>
                                      </p:to>
                                    </p:set>
                                    <p:animEffect transition="in" filter="fade">
                                      <p:cBhvr>
                                        <p:cTn id="17" dur="500"/>
                                        <p:tgtEl>
                                          <p:spTgt spid="168966">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6" end="6"/>
                                            </p:txEl>
                                          </p:spTgt>
                                        </p:tgtEl>
                                        <p:attrNameLst>
                                          <p:attrName>style.visibility</p:attrName>
                                        </p:attrNameLst>
                                      </p:cBhvr>
                                      <p:to>
                                        <p:strVal val="visible"/>
                                      </p:to>
                                    </p:set>
                                    <p:animEffect transition="in" filter="fade">
                                      <p:cBhvr>
                                        <p:cTn id="22" dur="500"/>
                                        <p:tgtEl>
                                          <p:spTgt spid="16896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7" end="7"/>
                                            </p:txEl>
                                          </p:spTgt>
                                        </p:tgtEl>
                                        <p:attrNameLst>
                                          <p:attrName>style.visibility</p:attrName>
                                        </p:attrNameLst>
                                      </p:cBhvr>
                                      <p:to>
                                        <p:strVal val="visible"/>
                                      </p:to>
                                    </p:set>
                                    <p:animEffect transition="in" filter="fade">
                                      <p:cBhvr>
                                        <p:cTn id="25" dur="500"/>
                                        <p:tgtEl>
                                          <p:spTgt spid="1689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75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675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75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75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FC1A803-E62A-4556-BC9A-4F4DBC690029}" type="slidenum">
              <a:rPr lang="en-US" altLang="en-US" smtClean="0">
                <a:latin typeface="Calibri" pitchFamily="34" charset="0"/>
              </a:rPr>
              <a:pPr/>
              <a:t>94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76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76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7656"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86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686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86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861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9580DBF-AFE5-4711-B0FE-0E1CC78F8428}" type="slidenum">
              <a:rPr lang="en-US" altLang="en-US" smtClean="0">
                <a:latin typeface="Calibri" pitchFamily="34" charset="0"/>
              </a:rPr>
              <a:pPr/>
              <a:t>95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86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86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8680" name="Text Box 43"/>
          <p:cNvSpPr txBox="1">
            <a:spLocks noChangeArrowheads="1"/>
          </p:cNvSpPr>
          <p:nvPr/>
        </p:nvSpPr>
        <p:spPr bwMode="auto">
          <a:xfrm rot="-5400000">
            <a:off x="1204912" y="4868863"/>
            <a:ext cx="7985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96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696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96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96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DBBB2BF-E5F8-40E7-9424-83024D8708E3}" type="slidenum">
              <a:rPr lang="en-US" altLang="en-US" smtClean="0">
                <a:latin typeface="Calibri" pitchFamily="34" charset="0"/>
              </a:rPr>
              <a:pPr/>
              <a:t>96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97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97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9704" name="Text Box 43"/>
          <p:cNvSpPr txBox="1">
            <a:spLocks noChangeArrowheads="1"/>
          </p:cNvSpPr>
          <p:nvPr/>
        </p:nvSpPr>
        <p:spPr bwMode="auto">
          <a:xfrm rot="-5400000">
            <a:off x="1198562" y="4862513"/>
            <a:ext cx="8112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06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06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06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066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66445F4-EF9E-40EF-981B-006EC8E3B496}" type="slidenum">
              <a:rPr lang="en-US" altLang="en-US" smtClean="0">
                <a:latin typeface="Calibri" pitchFamily="34" charset="0"/>
              </a:rPr>
              <a:pPr/>
              <a:t>97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07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07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0728" name="Text Box 43"/>
          <p:cNvSpPr txBox="1">
            <a:spLocks noChangeArrowheads="1"/>
          </p:cNvSpPr>
          <p:nvPr/>
        </p:nvSpPr>
        <p:spPr bwMode="auto">
          <a:xfrm rot="-5400000">
            <a:off x="1177925" y="4841875"/>
            <a:ext cx="8524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1683" name="Rectangle 6"/>
          <p:cNvSpPr>
            <a:spLocks noGrp="1" noChangeArrowheads="1"/>
          </p:cNvSpPr>
          <p:nvPr>
            <p:ph idx="1"/>
          </p:nvPr>
        </p:nvSpPr>
        <p:spPr>
          <a:xfrm>
            <a:off x="457200" y="1600200"/>
            <a:ext cx="8566150"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a:t>
            </a:r>
            <a:r>
              <a:rPr lang="fr-CA" altLang="ko-KR"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a:t>
            </a:r>
            <a:r>
              <a:rPr lang="fr-CA" altLang="ko-KR" sz="1600" dirty="0">
                <a:ea typeface="ＭＳ Ｐゴシック" pitchFamily="34" charset="-128"/>
              </a:rPr>
              <a:t>=0)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16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16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16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AD21D13-FB6E-4E47-AA9B-D33CB5C91853}" type="slidenum">
              <a:rPr lang="en-US" altLang="en-US" smtClean="0">
                <a:latin typeface="Calibri" pitchFamily="34" charset="0"/>
              </a:rPr>
              <a:pPr/>
              <a:t>98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17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17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175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27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dirty="0">
                <a:ea typeface="ＭＳ Ｐゴシック" pitchFamily="34" charset="-128"/>
              </a:rPr>
              <a:t>0.1</a:t>
            </a:r>
            <a:r>
              <a:rPr lang="fr-CA" altLang="ko-KR" dirty="0">
                <a:ea typeface="ＭＳ Ｐゴシック" pitchFamily="34" charset="-128"/>
              </a:rPr>
              <a:t> max{ </a:t>
            </a:r>
            <a:r>
              <a:rPr lang="fr-CA" altLang="en-US" u="sng" dirty="0">
                <a:ea typeface="ＭＳ Ｐゴシック" pitchFamily="34" charset="-128"/>
              </a:rPr>
              <a:t>0.3</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a:t>
            </a:r>
            <a:r>
              <a:rPr lang="fr-CA" altLang="en-US" dirty="0">
                <a:ea typeface="ＭＳ Ｐゴシック" pitchFamily="34" charset="-128"/>
              </a:rPr>
              <a:t>0.4</a:t>
            </a:r>
            <a:r>
              <a:rPr lang="fr-CA" altLang="ko-KR" dirty="0">
                <a:ea typeface="ＭＳ Ｐゴシック" pitchFamily="34" charset="-128"/>
              </a:rPr>
              <a:t> x 0.1} = </a:t>
            </a:r>
            <a:r>
              <a:rPr lang="fr-FR" altLang="ko-KR" dirty="0">
                <a:ea typeface="ＭＳ Ｐゴシック" pitchFamily="34" charset="-128"/>
              </a:rPr>
              <a:t>0.0135</a:t>
            </a:r>
            <a:endParaRPr lang="fr-CA" altLang="ko-KR" dirty="0">
              <a:ea typeface="ＭＳ Ｐゴシック" pitchFamily="34" charset="-128"/>
            </a:endParaRPr>
          </a:p>
        </p:txBody>
      </p:sp>
      <p:sp>
        <p:nvSpPr>
          <p:cNvPr id="727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27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27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8F6C9BC-0E99-4694-B38C-04B4F2455795}" type="slidenum">
              <a:rPr lang="en-US" altLang="en-US" smtClean="0">
                <a:latin typeface="Calibri" pitchFamily="34" charset="0"/>
              </a:rPr>
              <a:pPr/>
              <a:t>99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27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27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2776" name="Text Box 43"/>
          <p:cNvSpPr txBox="1">
            <a:spLocks noChangeArrowheads="1"/>
          </p:cNvSpPr>
          <p:nvPr/>
        </p:nvSpPr>
        <p:spPr bwMode="auto">
          <a:xfrm rot="-5400000">
            <a:off x="1212056" y="4876007"/>
            <a:ext cx="784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A5D1C58639CC438A0985A5163AD7E3" ma:contentTypeVersion="18" ma:contentTypeDescription="Crée un document." ma:contentTypeScope="" ma:versionID="c31e1409aa6e64c0100f51d6766f075d">
  <xsd:schema xmlns:xsd="http://www.w3.org/2001/XMLSchema" xmlns:xs="http://www.w3.org/2001/XMLSchema" xmlns:p="http://schemas.microsoft.com/office/2006/metadata/properties" xmlns:ns2="be95ad7f-f2d3-4ad5-827d-a3392f6d419f" xmlns:ns3="461e6b72-1c26-445f-8625-322369705492" targetNamespace="http://schemas.microsoft.com/office/2006/metadata/properties" ma:root="true" ma:fieldsID="0b4bb63ac709531eedd8d2c75dce8409" ns2:_="" ns3:_="">
    <xsd:import namespace="be95ad7f-f2d3-4ad5-827d-a3392f6d419f"/>
    <xsd:import namespace="461e6b72-1c26-445f-8625-322369705492"/>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95ad7f-f2d3-4ad5-827d-a3392f6d4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1e6b72-1c26-445f-8625-322369705492"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cfc965e8-a676-4208-bd6d-88161f078c44}" ma:internalName="TaxCatchAll" ma:showField="CatchAllData" ma:web="461e6b72-1c26-445f-8625-32236970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e95ad7f-f2d3-4ad5-827d-a3392f6d419f">
      <Terms xmlns="http://schemas.microsoft.com/office/infopath/2007/PartnerControls"/>
    </lcf76f155ced4ddcb4097134ff3c332f>
    <TaxCatchAll xmlns="461e6b72-1c26-445f-8625-32236970549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283DCC-3DCC-40C8-9A52-C9121EE9E4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95ad7f-f2d3-4ad5-827d-a3392f6d419f"/>
    <ds:schemaRef ds:uri="461e6b72-1c26-445f-8625-322369705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s>
</ds:datastoreItem>
</file>

<file path=customXml/itemProps3.xml><?xml version="1.0" encoding="utf-8"?>
<ds:datastoreItem xmlns:ds="http://schemas.openxmlformats.org/officeDocument/2006/customXml" ds:itemID="{82A3A9FA-B6DA-49AF-AC07-798E93FF60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11830</TotalTime>
  <Words>18316</Words>
  <Application>Microsoft Office PowerPoint</Application>
  <PresentationFormat>On-screen Show (4:3)</PresentationFormat>
  <Paragraphs>4034</Paragraphs>
  <Slides>108</Slides>
  <Notes>106</Notes>
  <HiddenSlides>4</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108</vt:i4>
      </vt:variant>
    </vt:vector>
  </HeadingPairs>
  <TitlesOfParts>
    <vt:vector size="116" baseType="lpstr">
      <vt:lpstr>Arial</vt:lpstr>
      <vt:lpstr>Arial Narrow</vt:lpstr>
      <vt:lpstr>Calibri</vt:lpstr>
      <vt:lpstr>Cambria Math</vt:lpstr>
      <vt:lpstr>Lucida Grande</vt:lpstr>
      <vt:lpstr>Times New Roman</vt:lpstr>
      <vt:lpstr>Wingdings</vt:lpstr>
      <vt:lpstr>ift615</vt:lpstr>
      <vt:lpstr>IFT 615 – Intelligence Artificielle   Raisonnement probabiliste temporel  </vt:lpstr>
      <vt:lpstr>Sujets couverts</vt:lpstr>
      <vt:lpstr>Réseau bayésien dynamique (RBD)</vt:lpstr>
      <vt:lpstr>Exemple de RDBs</vt:lpstr>
      <vt:lpstr>Exemple de RDBs</vt:lpstr>
      <vt:lpstr>Représentation dans un RBD</vt:lpstr>
      <vt:lpstr>Exemple</vt:lpstr>
      <vt:lpstr>Application - Localisation</vt:lpstr>
      <vt:lpstr>Application – Suivi d’objets (tracking)</vt:lpstr>
      <vt:lpstr>Application – Traduction automatique</vt:lpstr>
      <vt:lpstr>Application - Reconnaissance vocale</vt:lpstr>
      <vt:lpstr>Types d’inférence dans un RBD</vt:lpstr>
      <vt:lpstr>Programmation dynamique  pour le filtrage</vt:lpstr>
      <vt:lpstr>Programmation dynamique  pour le filtrage</vt:lpstr>
      <vt:lpstr>Exemple de l’agent de sécurité</vt:lpstr>
      <vt:lpstr>Exemple de l’agent de sécurité</vt:lpstr>
      <vt:lpstr>Types d’inférence dans un RBD</vt:lpstr>
      <vt:lpstr>Types d’inférence dans un RBD</vt:lpstr>
      <vt:lpstr>Chaînes de Markov</vt:lpstr>
      <vt:lpstr>Illustration</vt:lpstr>
      <vt:lpstr>Visualisation d’une chaîne de Markov</vt:lpstr>
      <vt:lpstr>Probabilité de générer une séquence d’états</vt:lpstr>
      <vt:lpstr>Modèle de Markov caché</vt:lpstr>
      <vt:lpstr>Illustration</vt:lpstr>
      <vt:lpstr>Illustration</vt:lpstr>
      <vt:lpstr>Probabilité de générer une séquence cachée et une séquence visible</vt:lpstr>
      <vt:lpstr>Filtrage avec un HMM</vt:lpstr>
      <vt:lpstr>Filtrage avec un HMM</vt:lpstr>
      <vt:lpstr>Exemple  - Programmation dynamique avant</vt:lpstr>
      <vt:lpstr>Exemple - Programmation dynamique avant pour</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Filtrage avec un HMM</vt:lpstr>
      <vt:lpstr>Probabilité de générer  une séquence visible</vt:lpstr>
      <vt:lpstr>Application: reconnaissance vocale</vt:lpstr>
      <vt:lpstr>Modèle acoustique et modèle du langage</vt:lpstr>
      <vt:lpstr>Phones et phonèmes</vt:lpstr>
      <vt:lpstr>Application - Reconnaissance vocale</vt:lpstr>
      <vt:lpstr>Phones: exemple</vt:lpstr>
      <vt:lpstr>Modèle acoustique</vt:lpstr>
      <vt:lpstr>Exemple de modèle de prononciation</vt:lpstr>
      <vt:lpstr>Apprendre les tables des probabilités conditionnelles</vt:lpstr>
      <vt:lpstr>Conversation continue</vt:lpstr>
      <vt:lpstr>Filtre de particules</vt:lpstr>
      <vt:lpstr>Filtre de particules - Algorithme</vt:lpstr>
      <vt:lpstr>Filtre de particules - Algorithme</vt:lpstr>
      <vt:lpstr>Consistence de l’algorithme</vt:lpstr>
      <vt:lpstr>Consistance de l’algorithme</vt:lpstr>
      <vt:lpstr>Consistance de l’algorithme, suite</vt:lpstr>
      <vt:lpstr>Consistance de l’algorithme, suite …</vt:lpstr>
      <vt:lpstr>Filtre de particules - Exemple</vt:lpstr>
      <vt:lpstr>Filtre de Kalman</vt:lpstr>
      <vt:lpstr>Résumé</vt:lpstr>
      <vt:lpstr>Raisonnement probabiliste pour quel type d’agents?</vt:lpstr>
      <vt:lpstr>Sujets couverts par le cours</vt:lpstr>
      <vt:lpstr>Vous devriez être capable de...</vt:lpstr>
      <vt:lpstr>LA PARTIE SUIVANTE N’EST PAS COUVERTE PAR LES EXAMENS</vt:lpstr>
      <vt:lpstr>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Lissage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Lissage avec un HMM</vt:lpstr>
      <vt:lpstr>Exemple - Lissage avec un HMM</vt:lpstr>
      <vt:lpstr>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Simuler un HMM</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14</cp:revision>
  <cp:lastPrinted>2018-04-06T12:23:55Z</cp:lastPrinted>
  <dcterms:created xsi:type="dcterms:W3CDTF">2011-06-05T12:39:23Z</dcterms:created>
  <dcterms:modified xsi:type="dcterms:W3CDTF">2024-02-08T01:28:55Z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ntentTypeId">
    <vt:lpwstr>0x01010081A5D1C58639CC438A0985A5163AD7E3</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